
<file path=[Content_Types].xml><?xml version="1.0" encoding="utf-8"?>
<Types xmlns="http://schemas.openxmlformats.org/package/2006/content-types">
  <Default Extension="wmf" ContentType="image/x-wmf"/>
  <Default Extension="png" ContentType="image/png"/>
  <Default Extension="jpeg" ContentType="image/jpeg"/>
  <Default Extension="xml" ContentType="application/xml"/>
  <Default Extension="rels" ContentType="application/vnd.openxmlformats-package.relationships+xml"/>
  <Default Extension="bin" ContentType="application/vnd.openxmlformats-officedocument.oleObject"/>
  <Override PartName="/ppt/slides/slide30.xml" ContentType="application/vnd.openxmlformats-officedocument.presentationml.slide+xml"/>
  <Override PartName="/ppt/slides/slide26.xml" ContentType="application/vnd.openxmlformats-officedocument.presentationml.slide+xml"/>
  <Override PartName="/ppt/slides/slide24.xml" ContentType="application/vnd.openxmlformats-officedocument.presentationml.slide+xml"/>
  <Override PartName="/ppt/slides/slide20.xml" ContentType="application/vnd.openxmlformats-officedocument.presentationml.slide+xml"/>
  <Override PartName="/ppt/slides/slide19.xml" ContentType="application/vnd.openxmlformats-officedocument.presentationml.slide+xml"/>
  <Override PartName="/ppt/slides/slide18.xml" ContentType="application/vnd.openxmlformats-officedocument.presentationml.slide+xml"/>
  <Override PartName="/ppt/slides/slide17.xml" ContentType="application/vnd.openxmlformats-officedocument.presentationml.slide+xml"/>
  <Override PartName="/ppt/slides/slide14.xml" ContentType="application/vnd.openxmlformats-officedocument.presentationml.slide+xml"/>
  <Override PartName="/ppt/slides/slide13.xml" ContentType="application/vnd.openxmlformats-officedocument.presentationml.slide+xml"/>
  <Override PartName="/ppt/slides/slide11.xml" ContentType="application/vnd.openxmlformats-officedocument.presentationml.slide+xml"/>
  <Override PartName="/ppt/slides/slide8.xml" ContentType="application/vnd.openxmlformats-officedocument.presentationml.slide+xml"/>
  <Override PartName="/ppt/slides/slide21.xml" ContentType="application/vnd.openxmlformats-officedocument.presentationml.slide+xml"/>
  <Override PartName="/ppt/slides/slide7.xml" ContentType="application/vnd.openxmlformats-officedocument.presentationml.slide+xml"/>
  <Override PartName="/ppt/slides/slide6.xml" ContentType="application/vnd.openxmlformats-officedocument.presentationml.slide+xml"/>
  <Override PartName="/ppt/slides/slide5.xml" ContentType="application/vnd.openxmlformats-officedocument.presentationml.slide+xml"/>
  <Override PartName="/ppt/slides/slide27.xml" ContentType="application/vnd.openxmlformats-officedocument.presentationml.slide+xml"/>
  <Override PartName="/ppt/slides/slide4.xml" ContentType="application/vnd.openxmlformats-officedocument.presentationml.slide+xml"/>
  <Override PartName="/ppt/slides/slide15.xml" ContentType="application/vnd.openxmlformats-officedocument.presentationml.slide+xml"/>
  <Override PartName="/ppt/slides/slide12.xml" ContentType="application/vnd.openxmlformats-officedocument.presentationml.slide+xml"/>
  <Override PartName="/ppt/slides/slide3.xml" ContentType="application/vnd.openxmlformats-officedocument.presentationml.slide+xml"/>
  <Override PartName="/ppt/slides/slide1.xml" ContentType="application/vnd.openxmlformats-officedocument.presentationml.slide+xml"/>
  <Override PartName="/ppt/slideLayouts/slideLayout56.xml" ContentType="application/vnd.openxmlformats-officedocument.presentationml.slideLayout+xml"/>
  <Override PartName="/ppt/slides/slide23.xml" ContentType="application/vnd.openxmlformats-officedocument.presentationml.slide+xml"/>
  <Override PartName="/ppt/slideLayouts/slideLayout52.xml" ContentType="application/vnd.openxmlformats-officedocument.presentationml.slideLayout+xml"/>
  <Override PartName="/ppt/slides/slide29.xml" ContentType="application/vnd.openxmlformats-officedocument.presentationml.slide+xml"/>
  <Override PartName="/ppt/slideLayouts/slideLayout49.xml" ContentType="application/vnd.openxmlformats-officedocument.presentationml.slideLayout+xml"/>
  <Override PartName="/ppt/slideLayouts/slideLayout57.xml" ContentType="application/vnd.openxmlformats-officedocument.presentationml.slideLayout+xml"/>
  <Override PartName="/ppt/slideLayouts/slideLayout47.xml" ContentType="application/vnd.openxmlformats-officedocument.presentationml.slideLayout+xml"/>
  <Override PartName="/ppt/slideLayouts/slideLayout45.xml" ContentType="application/vnd.openxmlformats-officedocument.presentationml.slideLayout+xml"/>
  <Override PartName="/ppt/slideLayouts/slideLayout42.xml" ContentType="application/vnd.openxmlformats-officedocument.presentationml.slideLayout+xml"/>
  <Override PartName="/ppt/slideLayouts/slideLayout39.xml" ContentType="application/vnd.openxmlformats-officedocument.presentationml.slideLayout+xml"/>
  <Override PartName="/ppt/slideLayouts/slideLayout46.xml" ContentType="application/vnd.openxmlformats-officedocument.presentationml.slideLayout+xml"/>
  <Override PartName="/ppt/slideLayouts/slideLayout33.xml" ContentType="application/vnd.openxmlformats-officedocument.presentationml.slideLayout+xml"/>
  <Override PartName="/ppt/slideLayouts/slideLayout32.xml" ContentType="application/vnd.openxmlformats-officedocument.presentationml.slideLayout+xml"/>
  <Override PartName="/ppt/slideLayouts/slideLayout29.xml" ContentType="application/vnd.openxmlformats-officedocument.presentationml.slideLayout+xml"/>
  <Override PartName="/ppt/slideLayouts/slideLayout37.xml" ContentType="application/vnd.openxmlformats-officedocument.presentationml.slideLayout+xml"/>
  <Override PartName="/ppt/slideLayouts/slideLayout28.xml" ContentType="application/vnd.openxmlformats-officedocument.presentationml.slideLayout+xml"/>
  <Override PartName="/ppt/slides/slide9.xml" ContentType="application/vnd.openxmlformats-officedocument.presentationml.slide+xml"/>
  <Override PartName="/ppt/slideLayouts/slideLayout50.xml" ContentType="application/vnd.openxmlformats-officedocument.presentationml.slideLayout+xml"/>
  <Override PartName="/ppt/slideLayouts/slideLayout27.xml" ContentType="application/vnd.openxmlformats-officedocument.presentationml.slideLayout+xml"/>
  <Override PartName="/ppt/slides/slide10.xml" ContentType="application/vnd.openxmlformats-officedocument.presentationml.slide+xml"/>
  <Override PartName="/ppt/slideLayouts/slideLayout36.xml" ContentType="application/vnd.openxmlformats-officedocument.presentationml.slideLayout+xml"/>
  <Override PartName="/ppt/slideLayouts/slideLayout26.xml" ContentType="application/vnd.openxmlformats-officedocument.presentationml.slideLayout+xml"/>
  <Override PartName="/ppt/slideLayouts/slideLayout22.xml" ContentType="application/vnd.openxmlformats-officedocument.presentationml.slideLayout+xml"/>
  <Override PartName="/ppt/slideLayouts/slideLayout48.xml" ContentType="application/vnd.openxmlformats-officedocument.presentationml.slideLayout+xml"/>
  <Override PartName="/ppt/slideLayouts/slideLayout21.xml" ContentType="application/vnd.openxmlformats-officedocument.presentationml.slideLayout+xml"/>
  <Override PartName="/ppt/slideLayouts/slideLayout44.xml" ContentType="application/vnd.openxmlformats-officedocument.presentationml.slideLayout+xml"/>
  <Override PartName="/ppt/slideLayouts/slideLayout20.xml" ContentType="application/vnd.openxmlformats-officedocument.presentationml.slideLayout+xml"/>
  <Override PartName="/ppt/slideLayouts/slideLayout58.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19.xml" ContentType="application/vnd.openxmlformats-officedocument.presentationml.slideLayout+xml"/>
  <Override PartName="/ppt/slides/slide2.xml" ContentType="application/vnd.openxmlformats-officedocument.presentationml.slide+xml"/>
  <Override PartName="/ppt/slideLayouts/slideLayout16.xml" ContentType="application/vnd.openxmlformats-officedocument.presentationml.slideLayout+xml"/>
  <Override PartName="/ppt/slideLayouts/slideLayout13.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9.xml" ContentType="application/vnd.openxmlformats-officedocument.presentationml.slideLayout+xml"/>
  <Override PartName="/ppt/slideLayouts/slideLayout14.xml" ContentType="application/vnd.openxmlformats-officedocument.presentationml.slideLayout+xml"/>
  <Override PartName="/ppt/slideLayouts/slideLayout8.xml" ContentType="application/vnd.openxmlformats-officedocument.presentationml.slideLayout+xml"/>
  <Override PartName="/ppt/slideLayouts/slideLayout2.xml" ContentType="application/vnd.openxmlformats-officedocument.presentationml.slideLayout+xml"/>
  <Override PartName="/ppt/slideLayouts/slideLayout5.xml" ContentType="application/vnd.openxmlformats-officedocument.presentationml.slideLayout+xml"/>
  <Override PartName="/ppt/slideMasters/slideMaster5.xml" ContentType="application/vnd.openxmlformats-officedocument.presentationml.slideMaster+xml"/>
  <Override PartName="/ppt/slideLayouts/slideLayout25.xml" ContentType="application/vnd.openxmlformats-officedocument.presentationml.slideLayout+xml"/>
  <Override PartName="/ppt/slideLayouts/slideLayout51.xml" ContentType="application/vnd.openxmlformats-officedocument.presentationml.slideLayout+xml"/>
  <Override PartName="/ppt/slideLayouts/slideLayout12.xml" ContentType="application/vnd.openxmlformats-officedocument.presentationml.slideLayout+xml"/>
  <Override PartName="/ppt/slideMasters/slideMaster2.xml" ContentType="application/vnd.openxmlformats-officedocument.presentationml.slideMaster+xml"/>
  <Override PartName="/ppt/slideLayouts/slideLayout4.xml" ContentType="application/vnd.openxmlformats-officedocument.presentationml.slideLayout+xml"/>
  <Override PartName="/ppt/slideLayouts/slideLayout24.xml" ContentType="application/vnd.openxmlformats-officedocument.presentationml.slideLayout+xml"/>
  <Override PartName="/ppt/slides/slide25.xml" ContentType="application/vnd.openxmlformats-officedocument.presentationml.slide+xml"/>
  <Override PartName="/ppt/slideLayouts/slideLayout17.xml" ContentType="application/vnd.openxmlformats-officedocument.presentationml.slideLayout+xml"/>
  <Override PartName="/ppt/theme/theme5.xml" ContentType="application/vnd.openxmlformats-officedocument.theme+xml"/>
  <Override PartName="/ppt/slideLayouts/slideLayout3.xml" ContentType="application/vnd.openxmlformats-officedocument.presentationml.slideLayout+xml"/>
  <Override PartName="/ppt/theme/theme4.xml" ContentType="application/vnd.openxmlformats-officedocument.theme+xml"/>
  <Override PartName="/ppt/slideMasters/slideMaster6.xml" ContentType="application/vnd.openxmlformats-officedocument.presentationml.slideMaster+xml"/>
  <Override PartName="/ppt/slides/slide22.xml" ContentType="application/vnd.openxmlformats-officedocument.presentationml.slide+xml"/>
  <Override PartName="/ppt/slideMasters/slideMaster4.xml" ContentType="application/vnd.openxmlformats-officedocument.presentationml.slideMaster+xml"/>
  <Override PartName="/ppt/theme/theme3.xml" ContentType="application/vnd.openxmlformats-officedocument.theme+xml"/>
  <Override PartName="/ppt/slideLayouts/slideLayout38.xml" ContentType="application/vnd.openxmlformats-officedocument.presentationml.slideLayout+xml"/>
  <Override PartName="/ppt/theme/theme6.xml" ContentType="application/vnd.openxmlformats-officedocument.theme+xml"/>
  <Override PartName="/ppt/slideLayouts/slideLayout10.xml" ContentType="application/vnd.openxmlformats-officedocument.presentationml.slideLayout+xml"/>
  <Override PartName="/ppt/slideLayouts/slideLayout7.xml" ContentType="application/vnd.openxmlformats-officedocument.presentationml.slideLayout+xml"/>
  <Override PartName="/ppt/slideLayouts/slideLayout54.xml" ContentType="application/vnd.openxmlformats-officedocument.presentationml.slideLayout+xml"/>
  <Override PartName="/ppt/slideMasters/slideMaster1.xml" ContentType="application/vnd.openxmlformats-officedocument.presentationml.slideMaster+xml"/>
  <Override PartName="/ppt/slideLayouts/slideLayout15.xml" ContentType="application/vnd.openxmlformats-officedocument.presentationml.slideLayout+xml"/>
  <Override PartName="/ppt/theme/theme2.xml" ContentType="application/vnd.openxmlformats-officedocument.theme+xml"/>
  <Override PartName="/ppt/slideLayouts/slideLayout11.xml" ContentType="application/vnd.openxmlformats-officedocument.presentationml.slideLayout+xml"/>
  <Override PartName="/ppt/slideLayouts/slideLayout53.xml" ContentType="application/vnd.openxmlformats-officedocument.presentationml.slideLayout+xml"/>
  <Override PartName="/ppt/tableStyles.xml" ContentType="application/vnd.openxmlformats-officedocument.presentationml.tableStyles+xml"/>
  <Override PartName="/ppt/slides/slide16.xml" ContentType="application/vnd.openxmlformats-officedocument.presentationml.slide+xml"/>
  <Override PartName="/ppt/slideLayouts/slideLayout34.xml" ContentType="application/vnd.openxmlformats-officedocument.presentationml.slideLayout+xml"/>
  <Override PartName="/ppt/slideLayouts/slideLayout43.xml" ContentType="application/vnd.openxmlformats-officedocument.presentationml.slideLayout+xml"/>
  <Override PartName="/ppt/slideLayouts/slideLayout1.xml" ContentType="application/vnd.openxmlformats-officedocument.presentationml.slideLayout+xml"/>
  <Override PartName="/ppt/slideLayouts/slideLayout23.xml" ContentType="application/vnd.openxmlformats-officedocument.presentationml.slideLayout+xml"/>
  <Override PartName="/ppt/slides/slide28.xml" ContentType="application/vnd.openxmlformats-officedocument.presentationml.slide+xml"/>
  <Override PartName="/ppt/theme/theme1.xml" ContentType="application/vnd.openxmlformats-officedocument.theme+xml"/>
  <Override PartName="/ppt/slideLayouts/slideLayout35.xml" ContentType="application/vnd.openxmlformats-officedocument.presentationml.slideLayout+xml"/>
  <Override PartName="/ppt/viewProps.xml" ContentType="application/vnd.openxmlformats-officedocument.presentationml.viewProps+xml"/>
  <Override PartName="/ppt/slideLayouts/slideLayout55.xml" ContentType="application/vnd.openxmlformats-officedocument.presentationml.slideLayout+xml"/>
  <Override PartName="/ppt/slideLayouts/slideLayout6.xml" ContentType="application/vnd.openxmlformats-officedocument.presentationml.slideLayout+xml"/>
  <Override PartName="/ppt/presProps.xml" ContentType="application/vnd.openxmlformats-officedocument.presentationml.presProps+xml"/>
  <Override PartName="/ppt/slideMasters/slideMaster3.xml" ContentType="application/vnd.openxmlformats-officedocument.presentationml.slideMaster+xml"/>
  <Override PartName="/ppt/presentation.xml" ContentType="application/vnd.openxmlformats-officedocument.presentationml.presentation.main+xml"/>
  <Override PartName="/docProps/core.xml" ContentType="application/vnd.openxmlformats-package.core-properties+xml"/>
  <Override PartName="/docProps/app.xml" ContentType="application/vnd.openxmlformats-officedocument.extended-properties+xml"/>
  <Override PartName="/ppt/slideLayouts/slideLayout18.xml" ContentType="application/vnd.openxmlformats-officedocument.presentationml.slideLayout+xml"/>
</Types>
</file>

<file path=_rels/.rels><?xml version="1.0" encoding="UTF-8" standalone="yes"?><Relationships xmlns="http://schemas.openxmlformats.org/package/2006/relationships"><Relationship Id="rId3" Type="http://schemas.openxmlformats.org/package/2006/relationships/metadata/core-properties" Target="docProps/core.xml"/><Relationship Id="rId1" Type="http://schemas.openxmlformats.org/officeDocument/2006/relationships/officeDocument" Target="ppt/presentation.xml"/><Relationship Id="rId2"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autoCompressPictures="0" embedTrueTypeFonts="1" saveSubsetFonts="1" strictFirstAndLastChars="0">
  <p:sldMasterIdLst>
    <p:sldMasterId id="2147483648" r:id="rId1"/>
    <p:sldMasterId id="2147483660" r:id="rId2"/>
    <p:sldMasterId id="2147483670" r:id="rId3"/>
    <p:sldMasterId id="2147483680" r:id="rId4"/>
    <p:sldMasterId id="2147483692" r:id="rId5"/>
    <p:sldMasterId id="2147483702" r:id="rId6"/>
  </p:sldMasterIdLst>
  <p:sldIdLst>
    <p:sldId id="256" r:id="rId13"/>
    <p:sldId id="257" r:id="rId14"/>
    <p:sldId id="258" r:id="rId15"/>
    <p:sldId id="259" r:id="rId16"/>
    <p:sldId id="260" r:id="rId17"/>
    <p:sldId id="261" r:id="rId18"/>
    <p:sldId id="262" r:id="rId19"/>
    <p:sldId id="263" r:id="rId20"/>
    <p:sldId id="264" r:id="rId21"/>
    <p:sldId id="265" r:id="rId22"/>
    <p:sldId id="266" r:id="rId23"/>
    <p:sldId id="267" r:id="rId24"/>
    <p:sldId id="268" r:id="rId25"/>
    <p:sldId id="269" r:id="rId26"/>
    <p:sldId id="270" r:id="rId27"/>
    <p:sldId id="271" r:id="rId28"/>
    <p:sldId id="272" r:id="rId29"/>
    <p:sldId id="273" r:id="rId30"/>
    <p:sldId id="274" r:id="rId31"/>
    <p:sldId id="275" r:id="rId32"/>
    <p:sldId id="276" r:id="rId33"/>
    <p:sldId id="277" r:id="rId34"/>
    <p:sldId id="278" r:id="rId35"/>
    <p:sldId id="279" r:id="rId36"/>
    <p:sldId id="280" r:id="rId37"/>
    <p:sldId id="281" r:id="rId38"/>
    <p:sldId id="282" r:id="rId39"/>
    <p:sldId id="283" r:id="rId40"/>
    <p:sldId id="284" r:id="rId41"/>
    <p:sldId id="285" r:id="rId42"/>
  </p:sldIdLst>
  <p:sldSz cx="9144000" cy="5143500" type="screen16x9"/>
  <p:notesSz cx="9144000" cy="5143500"/>
  <p:defaultText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slideViewPr>
    <p:cSldViewPr snapToGrid="0">
      <p:cViewPr varScale="1">
        <p:scale>
          <a:sx n="150" d="100"/>
          <a:sy n="150" d="100"/>
        </p:scale>
        <p:origin x="168" y="232"/>
      </p:cViewPr>
      <p:guideLst>
        <p:guide pos="1620" orient="horz"/>
        <p:guide pos="2880"/>
      </p:guideLst>
    </p:cSldViewPr>
  </p:slideViewPr>
  <p:gridSpacing cx="72008" cy="72008"/>
</p:viewPr>
</file>

<file path=ppt/_rels/presentation.xml.rels><?xml version="1.0" encoding="UTF-8" standalone="yes"?><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theme" Target="theme/theme1.xml"/><Relationship Id="rId8" Type="http://schemas.openxmlformats.org/officeDocument/2006/relationships/theme" Target="theme/theme2.xml"/><Relationship Id="rId9" Type="http://schemas.openxmlformats.org/officeDocument/2006/relationships/theme" Target="theme/theme3.xml"/><Relationship Id="rId10" Type="http://schemas.openxmlformats.org/officeDocument/2006/relationships/theme" Target="theme/theme4.xml"/><Relationship Id="rId11" Type="http://schemas.openxmlformats.org/officeDocument/2006/relationships/theme" Target="theme/theme5.xml"/><Relationship Id="rId12" Type="http://schemas.openxmlformats.org/officeDocument/2006/relationships/theme" Target="theme/theme6.xml"/><Relationship Id="rId13" Type="http://schemas.openxmlformats.org/officeDocument/2006/relationships/slide" Target="slides/slide1.xml"/><Relationship Id="rId14" Type="http://schemas.openxmlformats.org/officeDocument/2006/relationships/slide" Target="slides/slide2.xml"/><Relationship Id="rId15" Type="http://schemas.openxmlformats.org/officeDocument/2006/relationships/slide" Target="slides/slide3.xml"/><Relationship Id="rId16" Type="http://schemas.openxmlformats.org/officeDocument/2006/relationships/slide" Target="slides/slide4.xml"/><Relationship Id="rId17" Type="http://schemas.openxmlformats.org/officeDocument/2006/relationships/slide" Target="slides/slide5.xml"/><Relationship Id="rId18" Type="http://schemas.openxmlformats.org/officeDocument/2006/relationships/slide" Target="slides/slide6.xml"/><Relationship Id="rId19" Type="http://schemas.openxmlformats.org/officeDocument/2006/relationships/slide" Target="slides/slide7.xml"/><Relationship Id="rId20" Type="http://schemas.openxmlformats.org/officeDocument/2006/relationships/slide" Target="slides/slide8.xml"/><Relationship Id="rId21" Type="http://schemas.openxmlformats.org/officeDocument/2006/relationships/slide" Target="slides/slide9.xml"/><Relationship Id="rId22" Type="http://schemas.openxmlformats.org/officeDocument/2006/relationships/slide" Target="slides/slide10.xml"/><Relationship Id="rId23" Type="http://schemas.openxmlformats.org/officeDocument/2006/relationships/slide" Target="slides/slide11.xml"/><Relationship Id="rId24" Type="http://schemas.openxmlformats.org/officeDocument/2006/relationships/slide" Target="slides/slide12.xml"/><Relationship Id="rId25" Type="http://schemas.openxmlformats.org/officeDocument/2006/relationships/slide" Target="slides/slide13.xml"/><Relationship Id="rId26" Type="http://schemas.openxmlformats.org/officeDocument/2006/relationships/slide" Target="slides/slide14.xml"/><Relationship Id="rId27" Type="http://schemas.openxmlformats.org/officeDocument/2006/relationships/slide" Target="slides/slide15.xml"/><Relationship Id="rId28" Type="http://schemas.openxmlformats.org/officeDocument/2006/relationships/slide" Target="slides/slide16.xml"/><Relationship Id="rId29" Type="http://schemas.openxmlformats.org/officeDocument/2006/relationships/slide" Target="slides/slide17.xml"/><Relationship Id="rId30" Type="http://schemas.openxmlformats.org/officeDocument/2006/relationships/slide" Target="slides/slide18.xml"/><Relationship Id="rId31" Type="http://schemas.openxmlformats.org/officeDocument/2006/relationships/slide" Target="slides/slide19.xml"/><Relationship Id="rId32" Type="http://schemas.openxmlformats.org/officeDocument/2006/relationships/slide" Target="slides/slide20.xml"/><Relationship Id="rId33" Type="http://schemas.openxmlformats.org/officeDocument/2006/relationships/slide" Target="slides/slide21.xml"/><Relationship Id="rId34" Type="http://schemas.openxmlformats.org/officeDocument/2006/relationships/slide" Target="slides/slide22.xml"/><Relationship Id="rId35" Type="http://schemas.openxmlformats.org/officeDocument/2006/relationships/slide" Target="slides/slide23.xml"/><Relationship Id="rId36" Type="http://schemas.openxmlformats.org/officeDocument/2006/relationships/slide" Target="slides/slide24.xml"/><Relationship Id="rId37" Type="http://schemas.openxmlformats.org/officeDocument/2006/relationships/slide" Target="slides/slide25.xml"/><Relationship Id="rId38" Type="http://schemas.openxmlformats.org/officeDocument/2006/relationships/slide" Target="slides/slide26.xml"/><Relationship Id="rId39" Type="http://schemas.openxmlformats.org/officeDocument/2006/relationships/slide" Target="slides/slide27.xml"/><Relationship Id="rId40" Type="http://schemas.openxmlformats.org/officeDocument/2006/relationships/slide" Target="slides/slide28.xml"/><Relationship Id="rId41" Type="http://schemas.openxmlformats.org/officeDocument/2006/relationships/slide" Target="slides/slide29.xml"/><Relationship Id="rId42" Type="http://schemas.openxmlformats.org/officeDocument/2006/relationships/slide" Target="slides/slide30.xml"/><Relationship Id="rId43" Type="http://schemas.openxmlformats.org/officeDocument/2006/relationships/presProps" Target="presProps.xml" /><Relationship Id="rId44" Type="http://schemas.openxmlformats.org/officeDocument/2006/relationships/tableStyles" Target="tableStyles.xml" /><Relationship Id="rId45" Type="http://schemas.openxmlformats.org/officeDocument/2006/relationships/viewProps" Target="viewProps.xml" /></Relationships>
</file>

<file path=ppt/slideLayouts/_rels/slideLayout1.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Relationships xmlns="http://schemas.openxmlformats.org/package/2006/relationships"><Relationship Id="rId1" Type="http://schemas.openxmlformats.org/officeDocument/2006/relationships/slideMaster" Target="../slideMasters/slideMaster3.xml"/></Relationships>
</file>

<file path=ppt/slideLayouts/_rels/slideLayout22.xml.rels><?xml version="1.0" encoding="UTF-8" standalone="yes"?><Relationships xmlns="http://schemas.openxmlformats.org/package/2006/relationships"><Relationship Id="rId1" Type="http://schemas.openxmlformats.org/officeDocument/2006/relationships/slideMaster" Target="../slideMasters/slideMaster3.xml"/></Relationships>
</file>

<file path=ppt/slideLayouts/_rels/slideLayout23.xml.rels><?xml version="1.0" encoding="UTF-8" standalone="yes"?><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31.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32.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33.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34.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Relationships xmlns="http://schemas.openxmlformats.org/package/2006/relationships"><Relationship Id="rId1" Type="http://schemas.openxmlformats.org/officeDocument/2006/relationships/slideMaster" Target="../slideMasters/slideMaster5.xml"/></Relationships>
</file>

<file path=ppt/slideLayouts/_rels/slideLayout42.xml.rels><?xml version="1.0" encoding="UTF-8" standalone="yes"?><Relationships xmlns="http://schemas.openxmlformats.org/package/2006/relationships"><Relationship Id="rId1" Type="http://schemas.openxmlformats.org/officeDocument/2006/relationships/slideMaster" Target="../slideMasters/slideMaster5.xml"/></Relationships>
</file>

<file path=ppt/slideLayouts/_rels/slideLayout43.xml.rels><?xml version="1.0" encoding="UTF-8" standalone="yes"?><Relationships xmlns="http://schemas.openxmlformats.org/package/2006/relationships"><Relationship Id="rId1" Type="http://schemas.openxmlformats.org/officeDocument/2006/relationships/slideMaster" Target="../slideMasters/slideMaster5.xml"/></Relationships>
</file>

<file path=ppt/slideLayouts/_rels/slideLayout44.xml.rels><?xml version="1.0" encoding="UTF-8" standalone="yes"?><Relationships xmlns="http://schemas.openxmlformats.org/package/2006/relationships"><Relationship Id="rId1" Type="http://schemas.openxmlformats.org/officeDocument/2006/relationships/slideMaster" Target="../slideMasters/slideMaster5.xml"/></Relationships>
</file>

<file path=ppt/slideLayouts/_rels/slideLayout45.xml.rels><?xml version="1.0" encoding="UTF-8" standalone="yes"?><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Relationships xmlns="http://schemas.openxmlformats.org/package/2006/relationships"><Relationship Id="rId1" Type="http://schemas.openxmlformats.org/officeDocument/2006/relationships/slideMaster" Target="../slideMasters/slideMaster6.xml"/></Relationships>
</file>

<file path=ppt/slideLayouts/_rels/slideLayout51.xml.rels><?xml version="1.0" encoding="UTF-8" standalone="yes"?><Relationships xmlns="http://schemas.openxmlformats.org/package/2006/relationships"><Relationship Id="rId1" Type="http://schemas.openxmlformats.org/officeDocument/2006/relationships/slideMaster" Target="../slideMasters/slideMaster6.xml"/></Relationships>
</file>

<file path=ppt/slideLayouts/_rels/slideLayout52.xml.rels><?xml version="1.0" encoding="UTF-8" standalone="yes"?><Relationships xmlns="http://schemas.openxmlformats.org/package/2006/relationships"><Relationship Id="rId1" Type="http://schemas.openxmlformats.org/officeDocument/2006/relationships/slideMaster" Target="../slideMasters/slideMaster6.xml"/></Relationships>
</file>

<file path=ppt/slideLayouts/_rels/slideLayout53.xml.rels><?xml version="1.0" encoding="UTF-8" standalone="yes"?><Relationships xmlns="http://schemas.openxmlformats.org/package/2006/relationships"><Relationship Id="rId1" Type="http://schemas.openxmlformats.org/officeDocument/2006/relationships/slideMaster" Target="../slideMasters/slideMaster6.xml"/></Relationships>
</file>

<file path=ppt/slideLayouts/_rels/slideLayout54.xml.rels><?xml version="1.0" encoding="UTF-8" standalone="yes"?><Relationships xmlns="http://schemas.openxmlformats.org/package/2006/relationships"><Relationship Id="rId1" Type="http://schemas.openxmlformats.org/officeDocument/2006/relationships/slideMaster" Target="../slideMasters/slideMaster6.xml"/></Relationships>
</file>

<file path=ppt/slideLayouts/_rels/slideLayout55.xml.rels><?xml version="1.0" encoding="UTF-8" standalone="yes"?><Relationships xmlns="http://schemas.openxmlformats.org/package/2006/relationships"><Relationship Id="rId1" Type="http://schemas.openxmlformats.org/officeDocument/2006/relationships/slideMaster" Target="../slideMasters/slideMaster6.xml"/></Relationships>
</file>

<file path=ppt/slideLayouts/_rels/slideLayout56.xml.rels><?xml version="1.0" encoding="UTF-8" standalone="yes"?><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le slide" preserve="0" showMasterPhAnim="0" type="title" userDrawn="1">
  <p:cSld name="TITLE">
    <p:spTree>
      <p:nvGrpSpPr>
        <p:cNvPr id="1" name=""/>
        <p:cNvGrpSpPr/>
        <p:nvPr/>
      </p:nvGrpSpPr>
      <p:grpSpPr bwMode="auto">
        <a:xfrm>
          <a:off x="0" y="0"/>
          <a:ext cx="0" cy="0"/>
          <a:chOff x="0" y="0"/>
          <a:chExt cx="0" cy="0"/>
        </a:xfrm>
      </p:grpSpPr>
      <p:sp>
        <p:nvSpPr>
          <p:cNvPr id="10" name="Google Shape;10;p2"/>
          <p:cNvSpPr txBox="1">
            <a:spLocks noGrp="1"/>
          </p:cNvSpPr>
          <p:nvPr>
            <p:ph type="ctrTitle"/>
          </p:nvPr>
        </p:nvSpPr>
        <p:spPr bwMode="auto">
          <a:xfrm>
            <a:off x="311708" y="744575"/>
            <a:ext cx="8520600" cy="2052600"/>
          </a:xfrm>
          <a:prstGeom prst="rect">
            <a:avLst/>
          </a:prstGeom>
          <a:noFill/>
          <a:ln>
            <a:noFill/>
          </a:ln>
        </p:spPr>
        <p:txBody>
          <a:bodyPr spcFirstLastPara="1" wrap="square" lIns="91425" tIns="91425" rIns="91425" bIns="91425" anchor="b" anchorCtr="0">
            <a:normAutofit/>
          </a:bodyPr>
          <a:lstStyle>
            <a:lvl1pPr lvl="0" algn="ctr">
              <a:lnSpc>
                <a:spcPct val="100000"/>
              </a:lnSpc>
              <a:spcBef>
                <a:spcPts val="0"/>
              </a:spcBef>
              <a:spcAft>
                <a:spcPts val="0"/>
              </a:spcAft>
              <a:buSzPts val="5200"/>
              <a:buNone/>
              <a:defRPr sz="5200"/>
            </a:lvl1pPr>
            <a:lvl2pPr lvl="1" algn="ctr">
              <a:lnSpc>
                <a:spcPct val="100000"/>
              </a:lnSpc>
              <a:spcBef>
                <a:spcPts val="0"/>
              </a:spcBef>
              <a:spcAft>
                <a:spcPts val="0"/>
              </a:spcAft>
              <a:buSzPts val="5200"/>
              <a:buNone/>
              <a:defRPr sz="5200"/>
            </a:lvl2pPr>
            <a:lvl3pPr lvl="2" algn="ctr">
              <a:lnSpc>
                <a:spcPct val="100000"/>
              </a:lnSpc>
              <a:spcBef>
                <a:spcPts val="0"/>
              </a:spcBef>
              <a:spcAft>
                <a:spcPts val="0"/>
              </a:spcAft>
              <a:buSzPts val="5200"/>
              <a:buNone/>
              <a:defRPr sz="5200"/>
            </a:lvl3pPr>
            <a:lvl4pPr lvl="3" algn="ctr">
              <a:lnSpc>
                <a:spcPct val="100000"/>
              </a:lnSpc>
              <a:spcBef>
                <a:spcPts val="0"/>
              </a:spcBef>
              <a:spcAft>
                <a:spcPts val="0"/>
              </a:spcAft>
              <a:buSzPts val="5200"/>
              <a:buNone/>
              <a:defRPr sz="5200"/>
            </a:lvl4pPr>
            <a:lvl5pPr lvl="4" algn="ctr">
              <a:lnSpc>
                <a:spcPct val="100000"/>
              </a:lnSpc>
              <a:spcBef>
                <a:spcPts val="0"/>
              </a:spcBef>
              <a:spcAft>
                <a:spcPts val="0"/>
              </a:spcAft>
              <a:buSzPts val="5200"/>
              <a:buNone/>
              <a:defRPr sz="5200"/>
            </a:lvl5pPr>
            <a:lvl6pPr lvl="5" algn="ctr">
              <a:lnSpc>
                <a:spcPct val="100000"/>
              </a:lnSpc>
              <a:spcBef>
                <a:spcPts val="0"/>
              </a:spcBef>
              <a:spcAft>
                <a:spcPts val="0"/>
              </a:spcAft>
              <a:buSzPts val="5200"/>
              <a:buNone/>
              <a:defRPr sz="5200"/>
            </a:lvl6pPr>
            <a:lvl7pPr lvl="6" algn="ctr">
              <a:lnSpc>
                <a:spcPct val="100000"/>
              </a:lnSpc>
              <a:spcBef>
                <a:spcPts val="0"/>
              </a:spcBef>
              <a:spcAft>
                <a:spcPts val="0"/>
              </a:spcAft>
              <a:buSzPts val="5200"/>
              <a:buNone/>
              <a:defRPr sz="5200"/>
            </a:lvl7pPr>
            <a:lvl8pPr lvl="7" algn="ctr">
              <a:lnSpc>
                <a:spcPct val="100000"/>
              </a:lnSpc>
              <a:spcBef>
                <a:spcPts val="0"/>
              </a:spcBef>
              <a:spcAft>
                <a:spcPts val="0"/>
              </a:spcAft>
              <a:buSzPts val="5200"/>
              <a:buNone/>
              <a:defRPr sz="5200"/>
            </a:lvl8pPr>
            <a:lvl9pPr lvl="8" algn="ctr">
              <a:lnSpc>
                <a:spcPct val="100000"/>
              </a:lnSpc>
              <a:spcBef>
                <a:spcPts val="0"/>
              </a:spcBef>
              <a:spcAft>
                <a:spcPts val="0"/>
              </a:spcAft>
              <a:buSzPts val="5200"/>
              <a:buNone/>
              <a:defRPr sz="5200"/>
            </a:lvl9pPr>
          </a:lstStyle>
          <a:p>
            <a:pPr>
              <a:defRPr/>
            </a:pPr>
            <a:endParaRPr/>
          </a:p>
        </p:txBody>
      </p:sp>
      <p:sp>
        <p:nvSpPr>
          <p:cNvPr id="11" name="Google Shape;11;p2"/>
          <p:cNvSpPr txBox="1">
            <a:spLocks noGrp="1"/>
          </p:cNvSpPr>
          <p:nvPr>
            <p:ph type="subTitle" idx="1"/>
          </p:nvPr>
        </p:nvSpPr>
        <p:spPr bwMode="auto">
          <a:xfrm>
            <a:off x="311700" y="2834125"/>
            <a:ext cx="8520600" cy="792600"/>
          </a:xfrm>
          <a:prstGeom prst="rect">
            <a:avLst/>
          </a:prstGeom>
          <a:noFill/>
          <a:ln>
            <a:noFill/>
          </a:ln>
        </p:spPr>
        <p:txBody>
          <a:bodyPr spcFirstLastPara="1" wrap="square" lIns="91425" tIns="91425" rIns="91425" bIns="91425" anchor="t" anchorCtr="0">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pPr>
              <a:defRPr/>
            </a:pPr>
            <a:endParaRPr/>
          </a:p>
        </p:txBody>
      </p:sp>
      <p:sp>
        <p:nvSpPr>
          <p:cNvPr id="12" name="Google Shape;12;p2"/>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Big number" preserve="0" showMasterPhAnim="0" userDrawn="1">
  <p:cSld name="BIG_NUMBER">
    <p:spTree>
      <p:nvGrpSpPr>
        <p:cNvPr id="1" name=""/>
        <p:cNvGrpSpPr/>
        <p:nvPr/>
      </p:nvGrpSpPr>
      <p:grpSpPr bwMode="auto">
        <a:xfrm>
          <a:off x="0" y="0"/>
          <a:ext cx="0" cy="0"/>
          <a:chOff x="0" y="0"/>
          <a:chExt cx="0" cy="0"/>
        </a:xfrm>
      </p:grpSpPr>
      <p:sp>
        <p:nvSpPr>
          <p:cNvPr id="45" name="Google Shape;45;p11"/>
          <p:cNvSpPr txBox="1">
            <a:spLocks noGrp="1"/>
          </p:cNvSpPr>
          <p:nvPr>
            <p:ph type="title" hasCustomPrompt="1"/>
          </p:nvPr>
        </p:nvSpPr>
        <p:spPr bwMode="auto">
          <a:xfrm>
            <a:off x="311700" y="1106125"/>
            <a:ext cx="8520600" cy="1963500"/>
          </a:xfrm>
          <a:prstGeom prst="rect">
            <a:avLst/>
          </a:prstGeom>
          <a:noFill/>
          <a:ln>
            <a:noFill/>
          </a:ln>
        </p:spPr>
        <p:txBody>
          <a:bodyPr spcFirstLastPara="1" wrap="square" lIns="91425" tIns="91425" rIns="91425" bIns="91425" anchor="b" anchorCtr="0">
            <a:normAutofit/>
          </a:bodyPr>
          <a:lstStyle>
            <a:lvl1pPr lvl="0" algn="ctr">
              <a:lnSpc>
                <a:spcPct val="100000"/>
              </a:lnSpc>
              <a:spcBef>
                <a:spcPts val="0"/>
              </a:spcBef>
              <a:spcAft>
                <a:spcPts val="0"/>
              </a:spcAft>
              <a:buSzPts val="12000"/>
              <a:buNone/>
              <a:defRPr sz="12000"/>
            </a:lvl1pPr>
            <a:lvl2pPr lvl="1" algn="ctr">
              <a:lnSpc>
                <a:spcPct val="100000"/>
              </a:lnSpc>
              <a:spcBef>
                <a:spcPts val="0"/>
              </a:spcBef>
              <a:spcAft>
                <a:spcPts val="0"/>
              </a:spcAft>
              <a:buSzPts val="12000"/>
              <a:buNone/>
              <a:defRPr sz="12000"/>
            </a:lvl2pPr>
            <a:lvl3pPr lvl="2" algn="ctr">
              <a:lnSpc>
                <a:spcPct val="100000"/>
              </a:lnSpc>
              <a:spcBef>
                <a:spcPts val="0"/>
              </a:spcBef>
              <a:spcAft>
                <a:spcPts val="0"/>
              </a:spcAft>
              <a:buSzPts val="12000"/>
              <a:buNone/>
              <a:defRPr sz="12000"/>
            </a:lvl3pPr>
            <a:lvl4pPr lvl="3" algn="ctr">
              <a:lnSpc>
                <a:spcPct val="100000"/>
              </a:lnSpc>
              <a:spcBef>
                <a:spcPts val="0"/>
              </a:spcBef>
              <a:spcAft>
                <a:spcPts val="0"/>
              </a:spcAft>
              <a:buSzPts val="12000"/>
              <a:buNone/>
              <a:defRPr sz="12000"/>
            </a:lvl4pPr>
            <a:lvl5pPr lvl="4" algn="ctr">
              <a:lnSpc>
                <a:spcPct val="100000"/>
              </a:lnSpc>
              <a:spcBef>
                <a:spcPts val="0"/>
              </a:spcBef>
              <a:spcAft>
                <a:spcPts val="0"/>
              </a:spcAft>
              <a:buSzPts val="12000"/>
              <a:buNone/>
              <a:defRPr sz="12000"/>
            </a:lvl5pPr>
            <a:lvl6pPr lvl="5" algn="ctr">
              <a:lnSpc>
                <a:spcPct val="100000"/>
              </a:lnSpc>
              <a:spcBef>
                <a:spcPts val="0"/>
              </a:spcBef>
              <a:spcAft>
                <a:spcPts val="0"/>
              </a:spcAft>
              <a:buSzPts val="12000"/>
              <a:buNone/>
              <a:defRPr sz="12000"/>
            </a:lvl6pPr>
            <a:lvl7pPr lvl="6" algn="ctr">
              <a:lnSpc>
                <a:spcPct val="100000"/>
              </a:lnSpc>
              <a:spcBef>
                <a:spcPts val="0"/>
              </a:spcBef>
              <a:spcAft>
                <a:spcPts val="0"/>
              </a:spcAft>
              <a:buSzPts val="12000"/>
              <a:buNone/>
              <a:defRPr sz="12000"/>
            </a:lvl7pPr>
            <a:lvl8pPr lvl="7" algn="ctr">
              <a:lnSpc>
                <a:spcPct val="100000"/>
              </a:lnSpc>
              <a:spcBef>
                <a:spcPts val="0"/>
              </a:spcBef>
              <a:spcAft>
                <a:spcPts val="0"/>
              </a:spcAft>
              <a:buSzPts val="12000"/>
              <a:buNone/>
              <a:defRPr sz="12000"/>
            </a:lvl8pPr>
            <a:lvl9pPr lvl="8" algn="ctr">
              <a:lnSpc>
                <a:spcPct val="100000"/>
              </a:lnSpc>
              <a:spcBef>
                <a:spcPts val="0"/>
              </a:spcBef>
              <a:spcAft>
                <a:spcPts val="0"/>
              </a:spcAft>
              <a:buSzPts val="12000"/>
              <a:buNone/>
              <a:defRPr sz="12000"/>
            </a:lvl9pPr>
          </a:lstStyle>
          <a:p>
            <a:pPr>
              <a:defRPr/>
            </a:pPr>
            <a:r>
              <a:rPr/>
              <a:t>xx%</a:t>
            </a:r>
            <a:endParaRPr/>
          </a:p>
        </p:txBody>
      </p:sp>
      <p:sp>
        <p:nvSpPr>
          <p:cNvPr id="46" name="Google Shape;46;p11"/>
          <p:cNvSpPr txBox="1">
            <a:spLocks noGrp="1"/>
          </p:cNvSpPr>
          <p:nvPr>
            <p:ph type="body" idx="1"/>
          </p:nvPr>
        </p:nvSpPr>
        <p:spPr bwMode="auto">
          <a:xfrm>
            <a:off x="311700" y="3152225"/>
            <a:ext cx="8520600" cy="1300800"/>
          </a:xfrm>
          <a:prstGeom prst="rect">
            <a:avLst/>
          </a:prstGeom>
          <a:noFill/>
          <a:ln>
            <a:noFill/>
          </a:ln>
        </p:spPr>
        <p:txBody>
          <a:bodyPr spcFirstLastPara="1" wrap="square" lIns="91425" tIns="91425" rIns="91425" bIns="91425" anchor="t" anchorCtr="0">
            <a:normAutofit/>
          </a:bodyPr>
          <a:lstStyle>
            <a:lvl1pPr marL="457200" lvl="0" indent="-342900" algn="ctr">
              <a:lnSpc>
                <a:spcPct val="114999"/>
              </a:lnSpc>
              <a:spcBef>
                <a:spcPts val="0"/>
              </a:spcBef>
              <a:spcAft>
                <a:spcPts val="0"/>
              </a:spcAft>
              <a:buSzPts val="1800"/>
              <a:buChar char="●"/>
              <a:defRPr/>
            </a:lvl1pPr>
            <a:lvl2pPr marL="914400" lvl="1" indent="-317500" algn="ctr">
              <a:lnSpc>
                <a:spcPct val="114999"/>
              </a:lnSpc>
              <a:spcBef>
                <a:spcPts val="0"/>
              </a:spcBef>
              <a:spcAft>
                <a:spcPts val="0"/>
              </a:spcAft>
              <a:buSzPts val="1400"/>
              <a:buChar char="○"/>
              <a:defRPr/>
            </a:lvl2pPr>
            <a:lvl3pPr marL="1371600" lvl="2" indent="-317500" algn="ctr">
              <a:lnSpc>
                <a:spcPct val="114999"/>
              </a:lnSpc>
              <a:spcBef>
                <a:spcPts val="0"/>
              </a:spcBef>
              <a:spcAft>
                <a:spcPts val="0"/>
              </a:spcAft>
              <a:buSzPts val="1400"/>
              <a:buChar char="■"/>
              <a:defRPr/>
            </a:lvl3pPr>
            <a:lvl4pPr marL="1828800" lvl="3" indent="-317500" algn="ctr">
              <a:lnSpc>
                <a:spcPct val="114999"/>
              </a:lnSpc>
              <a:spcBef>
                <a:spcPts val="0"/>
              </a:spcBef>
              <a:spcAft>
                <a:spcPts val="0"/>
              </a:spcAft>
              <a:buSzPts val="1400"/>
              <a:buChar char="●"/>
              <a:defRPr/>
            </a:lvl4pPr>
            <a:lvl5pPr marL="2286000" lvl="4" indent="-317500" algn="ctr">
              <a:lnSpc>
                <a:spcPct val="114999"/>
              </a:lnSpc>
              <a:spcBef>
                <a:spcPts val="0"/>
              </a:spcBef>
              <a:spcAft>
                <a:spcPts val="0"/>
              </a:spcAft>
              <a:buSzPts val="1400"/>
              <a:buChar char="○"/>
              <a:defRPr/>
            </a:lvl5pPr>
            <a:lvl6pPr marL="2743200" lvl="5" indent="-317500" algn="ctr">
              <a:lnSpc>
                <a:spcPct val="114999"/>
              </a:lnSpc>
              <a:spcBef>
                <a:spcPts val="0"/>
              </a:spcBef>
              <a:spcAft>
                <a:spcPts val="0"/>
              </a:spcAft>
              <a:buSzPts val="1400"/>
              <a:buChar char="■"/>
              <a:defRPr/>
            </a:lvl6pPr>
            <a:lvl7pPr marL="3200400" lvl="6" indent="-317500" algn="ctr">
              <a:lnSpc>
                <a:spcPct val="114999"/>
              </a:lnSpc>
              <a:spcBef>
                <a:spcPts val="0"/>
              </a:spcBef>
              <a:spcAft>
                <a:spcPts val="0"/>
              </a:spcAft>
              <a:buSzPts val="1400"/>
              <a:buChar char="●"/>
              <a:defRPr/>
            </a:lvl7pPr>
            <a:lvl8pPr marL="3657600" lvl="7" indent="-317500" algn="ctr">
              <a:lnSpc>
                <a:spcPct val="114999"/>
              </a:lnSpc>
              <a:spcBef>
                <a:spcPts val="0"/>
              </a:spcBef>
              <a:spcAft>
                <a:spcPts val="0"/>
              </a:spcAft>
              <a:buSzPts val="1400"/>
              <a:buChar char="○"/>
              <a:defRPr/>
            </a:lvl8pPr>
            <a:lvl9pPr marL="4114800" lvl="8" indent="-317500" algn="ctr">
              <a:lnSpc>
                <a:spcPct val="114999"/>
              </a:lnSpc>
              <a:spcBef>
                <a:spcPts val="0"/>
              </a:spcBef>
              <a:spcAft>
                <a:spcPts val="0"/>
              </a:spcAft>
              <a:buSzPts val="1400"/>
              <a:buChar char="■"/>
              <a:defRPr/>
            </a:lvl9pPr>
          </a:lstStyle>
          <a:p>
            <a:pPr>
              <a:defRPr/>
            </a:pPr>
            <a:endParaRPr/>
          </a:p>
        </p:txBody>
      </p:sp>
      <p:sp>
        <p:nvSpPr>
          <p:cNvPr id="47" name="Google Shape;47;p11"/>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Blank" preserve="0" showMasterPhAnim="0" type="blank" userDrawn="1">
  <p:cSld name="BLANK">
    <p:spTree>
      <p:nvGrpSpPr>
        <p:cNvPr id="1" name=""/>
        <p:cNvGrpSpPr/>
        <p:nvPr/>
      </p:nvGrpSpPr>
      <p:grpSpPr bwMode="auto">
        <a:xfrm>
          <a:off x="0" y="0"/>
          <a:ext cx="0" cy="0"/>
          <a:chOff x="0" y="0"/>
          <a:chExt cx="0" cy="0"/>
        </a:xfrm>
      </p:grpSpPr>
      <p:sp>
        <p:nvSpPr>
          <p:cNvPr id="49" name="Google Shape;49;p12"/>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Diapositive de titre" preserve="0" showMasterPhAnim="0" type="title" userDrawn="1">
  <p:cSld name="TITLE">
    <p:spTree>
      <p:nvGrpSpPr>
        <p:cNvPr id="1" name=""/>
        <p:cNvGrpSpPr/>
        <p:nvPr/>
      </p:nvGrpSpPr>
      <p:grpSpPr bwMode="auto">
        <a:xfrm>
          <a:off x="0" y="0"/>
          <a:ext cx="0" cy="0"/>
          <a:chOff x="0" y="0"/>
          <a:chExt cx="0" cy="0"/>
        </a:xfrm>
      </p:grpSpPr>
      <p:sp>
        <p:nvSpPr>
          <p:cNvPr id="1383778429" name="Google Shape;57;p14"/>
          <p:cNvSpPr txBox="1">
            <a:spLocks noGrp="1"/>
          </p:cNvSpPr>
          <p:nvPr>
            <p:ph type="ctrTitle"/>
          </p:nvPr>
        </p:nvSpPr>
        <p:spPr bwMode="auto">
          <a:xfrm>
            <a:off x="685800" y="1597818"/>
            <a:ext cx="7772400" cy="1102518"/>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351598358" name="Google Shape;58;p14"/>
          <p:cNvSpPr txBox="1">
            <a:spLocks noGrp="1"/>
          </p:cNvSpPr>
          <p:nvPr>
            <p:ph type="subTitle" idx="1"/>
          </p:nvPr>
        </p:nvSpPr>
        <p:spPr bwMode="auto">
          <a:xfrm>
            <a:off x="1371600" y="2914650"/>
            <a:ext cx="6400800" cy="1314450"/>
          </a:xfrm>
          <a:prstGeom prst="rect">
            <a:avLst/>
          </a:prstGeom>
          <a:noFill/>
          <a:ln>
            <a:noFill/>
          </a:ln>
        </p:spPr>
        <p:txBody>
          <a:bodyPr spcFirstLastPara="1" wrap="square" lIns="91423" tIns="45699" rIns="91423" bIns="45699" anchor="t" anchorCtr="0">
            <a:normAutofit/>
          </a:bodyPr>
          <a:lstStyle>
            <a:lvl1pPr lvl="0" algn="ctr">
              <a:spcBef>
                <a:spcPts val="639"/>
              </a:spcBef>
              <a:spcAft>
                <a:spcPts val="0"/>
              </a:spcAft>
              <a:buClr>
                <a:srgbClr val="888888"/>
              </a:buClr>
              <a:buSzPts val="3200"/>
              <a:buNone/>
              <a:defRPr>
                <a:solidFill>
                  <a:srgbClr val="888888"/>
                </a:solidFill>
              </a:defRPr>
            </a:lvl1pPr>
            <a:lvl2pPr lvl="1" algn="ctr">
              <a:spcBef>
                <a:spcPts val="559"/>
              </a:spcBef>
              <a:spcAft>
                <a:spcPts val="0"/>
              </a:spcAft>
              <a:buClr>
                <a:srgbClr val="888888"/>
              </a:buClr>
              <a:buSzPts val="2800"/>
              <a:buNone/>
              <a:defRPr>
                <a:solidFill>
                  <a:srgbClr val="888888"/>
                </a:solidFill>
              </a:defRPr>
            </a:lvl2pPr>
            <a:lvl3pPr lvl="2" algn="ctr">
              <a:spcBef>
                <a:spcPts val="479"/>
              </a:spcBef>
              <a:spcAft>
                <a:spcPts val="0"/>
              </a:spcAft>
              <a:buClr>
                <a:srgbClr val="888888"/>
              </a:buClr>
              <a:buSzPts val="2400"/>
              <a:buNone/>
              <a:defRPr>
                <a:solidFill>
                  <a:srgbClr val="888888"/>
                </a:solidFill>
              </a:defRPr>
            </a:lvl3pPr>
            <a:lvl4pPr lvl="3" algn="ctr">
              <a:spcBef>
                <a:spcPts val="398"/>
              </a:spcBef>
              <a:spcAft>
                <a:spcPts val="0"/>
              </a:spcAft>
              <a:buClr>
                <a:srgbClr val="888888"/>
              </a:buClr>
              <a:buSzPts val="2000"/>
              <a:buNone/>
              <a:defRPr>
                <a:solidFill>
                  <a:srgbClr val="888888"/>
                </a:solidFill>
              </a:defRPr>
            </a:lvl4pPr>
            <a:lvl5pPr lvl="4" algn="ctr">
              <a:spcBef>
                <a:spcPts val="398"/>
              </a:spcBef>
              <a:spcAft>
                <a:spcPts val="0"/>
              </a:spcAft>
              <a:buClr>
                <a:srgbClr val="888888"/>
              </a:buClr>
              <a:buSzPts val="2000"/>
              <a:buNone/>
              <a:defRPr>
                <a:solidFill>
                  <a:srgbClr val="888888"/>
                </a:solidFill>
              </a:defRPr>
            </a:lvl5pPr>
            <a:lvl6pPr lvl="5" algn="ctr">
              <a:spcBef>
                <a:spcPts val="398"/>
              </a:spcBef>
              <a:spcAft>
                <a:spcPts val="0"/>
              </a:spcAft>
              <a:buClr>
                <a:srgbClr val="888888"/>
              </a:buClr>
              <a:buSzPts val="2000"/>
              <a:buNone/>
              <a:defRPr>
                <a:solidFill>
                  <a:srgbClr val="888888"/>
                </a:solidFill>
              </a:defRPr>
            </a:lvl6pPr>
            <a:lvl7pPr lvl="6" algn="ctr">
              <a:spcBef>
                <a:spcPts val="398"/>
              </a:spcBef>
              <a:spcAft>
                <a:spcPts val="0"/>
              </a:spcAft>
              <a:buClr>
                <a:srgbClr val="888888"/>
              </a:buClr>
              <a:buSzPts val="2000"/>
              <a:buNone/>
              <a:defRPr>
                <a:solidFill>
                  <a:srgbClr val="888888"/>
                </a:solidFill>
              </a:defRPr>
            </a:lvl7pPr>
            <a:lvl8pPr lvl="7" algn="ctr">
              <a:spcBef>
                <a:spcPts val="398"/>
              </a:spcBef>
              <a:spcAft>
                <a:spcPts val="0"/>
              </a:spcAft>
              <a:buClr>
                <a:srgbClr val="888888"/>
              </a:buClr>
              <a:buSzPts val="2000"/>
              <a:buNone/>
              <a:defRPr>
                <a:solidFill>
                  <a:srgbClr val="888888"/>
                </a:solidFill>
              </a:defRPr>
            </a:lvl8pPr>
            <a:lvl9pPr lvl="8" algn="ctr">
              <a:spcBef>
                <a:spcPts val="398"/>
              </a:spcBef>
              <a:spcAft>
                <a:spcPts val="0"/>
              </a:spcAft>
              <a:buClr>
                <a:srgbClr val="888888"/>
              </a:buClr>
              <a:buSzPts val="2000"/>
              <a:buNone/>
              <a:defRPr>
                <a:solidFill>
                  <a:srgbClr val="888888"/>
                </a:solidFill>
              </a:defRPr>
            </a:lvl9pPr>
          </a:lstStyle>
          <a:p>
            <a:pPr>
              <a:defRPr/>
            </a:pPr>
            <a:endParaRPr/>
          </a:p>
        </p:txBody>
      </p:sp>
      <p:sp>
        <p:nvSpPr>
          <p:cNvPr id="563796982" name="Google Shape;59;p14"/>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958755050" name="Google Shape;60;p14"/>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119144748" name="Google Shape;61;p14"/>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5DDFE73E-F6E8-287E-8782-F9964F0244EF}" type="slidenum">
              <a:rPr lang="fr"/>
              <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Vide" preserve="0" showMasterPhAnim="0" type="blank" userDrawn="1">
  <p:cSld name="BLANK">
    <p:spTree>
      <p:nvGrpSpPr>
        <p:cNvPr id="1" name=""/>
        <p:cNvGrpSpPr/>
        <p:nvPr/>
      </p:nvGrpSpPr>
      <p:grpSpPr bwMode="auto">
        <a:xfrm>
          <a:off x="0" y="0"/>
          <a:ext cx="0" cy="0"/>
          <a:chOff x="0" y="0"/>
          <a:chExt cx="0" cy="0"/>
        </a:xfrm>
      </p:grpSpPr>
      <p:sp>
        <p:nvSpPr>
          <p:cNvPr id="1805759972" name="Google Shape;63;p15"/>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16379683" name="Google Shape;64;p15"/>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817483154" name="Google Shape;65;p15"/>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1CCB1F56-0E05-FC53-E2E1-89FBF1ED8DFC}" type="slidenum">
              <a:rPr lang="fr"/>
              <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Deux contenus" preserve="0" showMasterPhAnim="0" type="twoObj" userDrawn="1">
  <p:cSld name="TWO_OBJECTS">
    <p:spTree>
      <p:nvGrpSpPr>
        <p:cNvPr id="1" name=""/>
        <p:cNvGrpSpPr/>
        <p:nvPr/>
      </p:nvGrpSpPr>
      <p:grpSpPr bwMode="auto">
        <a:xfrm>
          <a:off x="0" y="0"/>
          <a:ext cx="0" cy="0"/>
          <a:chOff x="0" y="0"/>
          <a:chExt cx="0" cy="0"/>
        </a:xfrm>
      </p:grpSpPr>
      <p:sp>
        <p:nvSpPr>
          <p:cNvPr id="1238837592" name="Google Shape;79;p18"/>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65191270" name="Google Shape;80;p18"/>
          <p:cNvSpPr txBox="1">
            <a:spLocks noGrp="1"/>
          </p:cNvSpPr>
          <p:nvPr>
            <p:ph type="body" idx="1"/>
          </p:nvPr>
        </p:nvSpPr>
        <p:spPr bwMode="auto">
          <a:xfrm>
            <a:off x="457200" y="1200150"/>
            <a:ext cx="4038598" cy="3394471"/>
          </a:xfrm>
          <a:prstGeom prst="rect">
            <a:avLst/>
          </a:prstGeom>
          <a:noFill/>
          <a:ln>
            <a:noFill/>
          </a:ln>
        </p:spPr>
        <p:txBody>
          <a:bodyPr spcFirstLastPara="1" wrap="square" lIns="91423" tIns="45699" rIns="91423" bIns="45699" anchor="t" anchorCtr="0">
            <a:normAutofit/>
          </a:bodyPr>
          <a:lstStyle>
            <a:lvl1pPr marL="457200" lvl="0" indent="-406399" algn="l">
              <a:spcBef>
                <a:spcPts val="559"/>
              </a:spcBef>
              <a:spcAft>
                <a:spcPts val="0"/>
              </a:spcAft>
              <a:buClr>
                <a:schemeClr val="dk1"/>
              </a:buClr>
              <a:buSzPts val="2800"/>
              <a:buChar char="•"/>
              <a:defRPr sz="2800"/>
            </a:lvl1pPr>
            <a:lvl2pPr marL="914400" lvl="1" indent="-380999" algn="l">
              <a:spcBef>
                <a:spcPts val="479"/>
              </a:spcBef>
              <a:spcAft>
                <a:spcPts val="0"/>
              </a:spcAft>
              <a:buClr>
                <a:schemeClr val="dk1"/>
              </a:buClr>
              <a:buSzPts val="2400"/>
              <a:buChar char="–"/>
              <a:defRPr sz="2400"/>
            </a:lvl2pPr>
            <a:lvl3pPr marL="1371600" lvl="2" indent="-355599" algn="l">
              <a:spcBef>
                <a:spcPts val="398"/>
              </a:spcBef>
              <a:spcAft>
                <a:spcPts val="0"/>
              </a:spcAft>
              <a:buClr>
                <a:schemeClr val="dk1"/>
              </a:buClr>
              <a:buSzPts val="2000"/>
              <a:buChar char="•"/>
              <a:defRPr sz="2000"/>
            </a:lvl3pPr>
            <a:lvl4pPr marL="1828800" lvl="3" indent="-342900" algn="l">
              <a:spcBef>
                <a:spcPts val="359"/>
              </a:spcBef>
              <a:spcAft>
                <a:spcPts val="0"/>
              </a:spcAft>
              <a:buClr>
                <a:schemeClr val="dk1"/>
              </a:buClr>
              <a:buSzPts val="1800"/>
              <a:buChar char="–"/>
              <a:defRPr sz="1800"/>
            </a:lvl4pPr>
            <a:lvl5pPr marL="2286000" lvl="4" indent="-342900" algn="l">
              <a:spcBef>
                <a:spcPts val="359"/>
              </a:spcBef>
              <a:spcAft>
                <a:spcPts val="0"/>
              </a:spcAft>
              <a:buClr>
                <a:schemeClr val="dk1"/>
              </a:buClr>
              <a:buSzPts val="1800"/>
              <a:buChar char="»"/>
              <a:defRPr sz="1800"/>
            </a:lvl5pPr>
            <a:lvl6pPr marL="2743200" lvl="5" indent="-342900" algn="l">
              <a:spcBef>
                <a:spcPts val="359"/>
              </a:spcBef>
              <a:spcAft>
                <a:spcPts val="0"/>
              </a:spcAft>
              <a:buClr>
                <a:schemeClr val="dk1"/>
              </a:buClr>
              <a:buSzPts val="1800"/>
              <a:buChar char="•"/>
              <a:defRPr sz="1800"/>
            </a:lvl6pPr>
            <a:lvl7pPr marL="3200400" lvl="6" indent="-342900" algn="l">
              <a:spcBef>
                <a:spcPts val="359"/>
              </a:spcBef>
              <a:spcAft>
                <a:spcPts val="0"/>
              </a:spcAft>
              <a:buClr>
                <a:schemeClr val="dk1"/>
              </a:buClr>
              <a:buSzPts val="1800"/>
              <a:buChar char="•"/>
              <a:defRPr sz="1800"/>
            </a:lvl7pPr>
            <a:lvl8pPr marL="3657600" lvl="7" indent="-342900" algn="l">
              <a:spcBef>
                <a:spcPts val="359"/>
              </a:spcBef>
              <a:spcAft>
                <a:spcPts val="0"/>
              </a:spcAft>
              <a:buClr>
                <a:schemeClr val="dk1"/>
              </a:buClr>
              <a:buSzPts val="1800"/>
              <a:buChar char="•"/>
              <a:defRPr sz="1800"/>
            </a:lvl8pPr>
            <a:lvl9pPr marL="4114800" lvl="8" indent="-342900" algn="l">
              <a:spcBef>
                <a:spcPts val="359"/>
              </a:spcBef>
              <a:spcAft>
                <a:spcPts val="0"/>
              </a:spcAft>
              <a:buClr>
                <a:schemeClr val="dk1"/>
              </a:buClr>
              <a:buSzPts val="1800"/>
              <a:buChar char="•"/>
              <a:defRPr sz="1800"/>
            </a:lvl9pPr>
          </a:lstStyle>
          <a:p>
            <a:pPr>
              <a:defRPr/>
            </a:pPr>
            <a:endParaRPr/>
          </a:p>
        </p:txBody>
      </p:sp>
      <p:sp>
        <p:nvSpPr>
          <p:cNvPr id="1839224432" name="Google Shape;81;p18"/>
          <p:cNvSpPr txBox="1">
            <a:spLocks noGrp="1"/>
          </p:cNvSpPr>
          <p:nvPr>
            <p:ph type="body" idx="2"/>
          </p:nvPr>
        </p:nvSpPr>
        <p:spPr bwMode="auto">
          <a:xfrm>
            <a:off x="4648199" y="1200150"/>
            <a:ext cx="4038598" cy="3394471"/>
          </a:xfrm>
          <a:prstGeom prst="rect">
            <a:avLst/>
          </a:prstGeom>
          <a:noFill/>
          <a:ln>
            <a:noFill/>
          </a:ln>
        </p:spPr>
        <p:txBody>
          <a:bodyPr spcFirstLastPara="1" wrap="square" lIns="91423" tIns="45699" rIns="91423" bIns="45699" anchor="t" anchorCtr="0">
            <a:normAutofit/>
          </a:bodyPr>
          <a:lstStyle>
            <a:lvl1pPr marL="457200" lvl="0" indent="-406399" algn="l">
              <a:spcBef>
                <a:spcPts val="559"/>
              </a:spcBef>
              <a:spcAft>
                <a:spcPts val="0"/>
              </a:spcAft>
              <a:buClr>
                <a:schemeClr val="dk1"/>
              </a:buClr>
              <a:buSzPts val="2800"/>
              <a:buChar char="•"/>
              <a:defRPr sz="2800"/>
            </a:lvl1pPr>
            <a:lvl2pPr marL="914400" lvl="1" indent="-380999" algn="l">
              <a:spcBef>
                <a:spcPts val="479"/>
              </a:spcBef>
              <a:spcAft>
                <a:spcPts val="0"/>
              </a:spcAft>
              <a:buClr>
                <a:schemeClr val="dk1"/>
              </a:buClr>
              <a:buSzPts val="2400"/>
              <a:buChar char="–"/>
              <a:defRPr sz="2400"/>
            </a:lvl2pPr>
            <a:lvl3pPr marL="1371600" lvl="2" indent="-355599" algn="l">
              <a:spcBef>
                <a:spcPts val="398"/>
              </a:spcBef>
              <a:spcAft>
                <a:spcPts val="0"/>
              </a:spcAft>
              <a:buClr>
                <a:schemeClr val="dk1"/>
              </a:buClr>
              <a:buSzPts val="2000"/>
              <a:buChar char="•"/>
              <a:defRPr sz="2000"/>
            </a:lvl3pPr>
            <a:lvl4pPr marL="1828800" lvl="3" indent="-342900" algn="l">
              <a:spcBef>
                <a:spcPts val="359"/>
              </a:spcBef>
              <a:spcAft>
                <a:spcPts val="0"/>
              </a:spcAft>
              <a:buClr>
                <a:schemeClr val="dk1"/>
              </a:buClr>
              <a:buSzPts val="1800"/>
              <a:buChar char="–"/>
              <a:defRPr sz="1800"/>
            </a:lvl4pPr>
            <a:lvl5pPr marL="2286000" lvl="4" indent="-342900" algn="l">
              <a:spcBef>
                <a:spcPts val="359"/>
              </a:spcBef>
              <a:spcAft>
                <a:spcPts val="0"/>
              </a:spcAft>
              <a:buClr>
                <a:schemeClr val="dk1"/>
              </a:buClr>
              <a:buSzPts val="1800"/>
              <a:buChar char="»"/>
              <a:defRPr sz="1800"/>
            </a:lvl5pPr>
            <a:lvl6pPr marL="2743200" lvl="5" indent="-342900" algn="l">
              <a:spcBef>
                <a:spcPts val="359"/>
              </a:spcBef>
              <a:spcAft>
                <a:spcPts val="0"/>
              </a:spcAft>
              <a:buClr>
                <a:schemeClr val="dk1"/>
              </a:buClr>
              <a:buSzPts val="1800"/>
              <a:buChar char="•"/>
              <a:defRPr sz="1800"/>
            </a:lvl6pPr>
            <a:lvl7pPr marL="3200400" lvl="6" indent="-342900" algn="l">
              <a:spcBef>
                <a:spcPts val="359"/>
              </a:spcBef>
              <a:spcAft>
                <a:spcPts val="0"/>
              </a:spcAft>
              <a:buClr>
                <a:schemeClr val="dk1"/>
              </a:buClr>
              <a:buSzPts val="1800"/>
              <a:buChar char="•"/>
              <a:defRPr sz="1800"/>
            </a:lvl7pPr>
            <a:lvl8pPr marL="3657600" lvl="7" indent="-342900" algn="l">
              <a:spcBef>
                <a:spcPts val="359"/>
              </a:spcBef>
              <a:spcAft>
                <a:spcPts val="0"/>
              </a:spcAft>
              <a:buClr>
                <a:schemeClr val="dk1"/>
              </a:buClr>
              <a:buSzPts val="1800"/>
              <a:buChar char="•"/>
              <a:defRPr sz="1800"/>
            </a:lvl8pPr>
            <a:lvl9pPr marL="4114800" lvl="8" indent="-342900" algn="l">
              <a:spcBef>
                <a:spcPts val="359"/>
              </a:spcBef>
              <a:spcAft>
                <a:spcPts val="0"/>
              </a:spcAft>
              <a:buClr>
                <a:schemeClr val="dk1"/>
              </a:buClr>
              <a:buSzPts val="1800"/>
              <a:buChar char="•"/>
              <a:defRPr sz="1800"/>
            </a:lvl9pPr>
          </a:lstStyle>
          <a:p>
            <a:pPr>
              <a:defRPr/>
            </a:pPr>
            <a:endParaRPr/>
          </a:p>
        </p:txBody>
      </p:sp>
      <p:sp>
        <p:nvSpPr>
          <p:cNvPr id="1543339302" name="Google Shape;82;p18"/>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437281960" name="Google Shape;83;p18"/>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764954474" name="Google Shape;84;p18"/>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55F68B4E-9B2B-5D00-E2BE-D962B19E6261}" type="slidenum">
              <a:rPr lang="fr"/>
              <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omparaison" preserve="0" showMasterPhAnim="0" type="twoTxTwoObj" userDrawn="1">
  <p:cSld name="TWO_OBJECTS_WITH_TEXT">
    <p:spTree>
      <p:nvGrpSpPr>
        <p:cNvPr id="1" name=""/>
        <p:cNvGrpSpPr/>
        <p:nvPr/>
      </p:nvGrpSpPr>
      <p:grpSpPr bwMode="auto">
        <a:xfrm>
          <a:off x="0" y="0"/>
          <a:ext cx="0" cy="0"/>
          <a:chOff x="0" y="0"/>
          <a:chExt cx="0" cy="0"/>
        </a:xfrm>
      </p:grpSpPr>
      <p:sp>
        <p:nvSpPr>
          <p:cNvPr id="534624213" name="Google Shape;86;p19"/>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4400"/>
              <a:buFont typeface="Calibri"/>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456389339" name="Google Shape;87;p19"/>
          <p:cNvSpPr txBox="1">
            <a:spLocks noGrp="1"/>
          </p:cNvSpPr>
          <p:nvPr>
            <p:ph type="body" idx="1"/>
          </p:nvPr>
        </p:nvSpPr>
        <p:spPr bwMode="auto">
          <a:xfrm>
            <a:off x="457200" y="1151334"/>
            <a:ext cx="4040187" cy="479821"/>
          </a:xfrm>
          <a:prstGeom prst="rect">
            <a:avLst/>
          </a:prstGeom>
          <a:noFill/>
          <a:ln>
            <a:noFill/>
          </a:ln>
        </p:spPr>
        <p:txBody>
          <a:bodyPr spcFirstLastPara="1" wrap="square" lIns="91423" tIns="45699" rIns="91423" bIns="45699" anchor="b" anchorCtr="0">
            <a:normAutofit/>
          </a:bodyPr>
          <a:lstStyle>
            <a:lvl1pPr marL="457200" lvl="0" indent="-228600" algn="l">
              <a:spcBef>
                <a:spcPts val="479"/>
              </a:spcBef>
              <a:spcAft>
                <a:spcPts val="0"/>
              </a:spcAft>
              <a:buClr>
                <a:schemeClr val="dk1"/>
              </a:buClr>
              <a:buSzPts val="2400"/>
              <a:buNone/>
              <a:defRPr sz="2400" b="1"/>
            </a:lvl1pPr>
            <a:lvl2pPr marL="914400" lvl="1" indent="-228600" algn="l">
              <a:spcBef>
                <a:spcPts val="398"/>
              </a:spcBef>
              <a:spcAft>
                <a:spcPts val="0"/>
              </a:spcAft>
              <a:buClr>
                <a:schemeClr val="dk1"/>
              </a:buClr>
              <a:buSzPts val="2000"/>
              <a:buNone/>
              <a:defRPr sz="2000" b="1"/>
            </a:lvl2pPr>
            <a:lvl3pPr marL="1371600" lvl="2" indent="-228600" algn="l">
              <a:spcBef>
                <a:spcPts val="359"/>
              </a:spcBef>
              <a:spcAft>
                <a:spcPts val="0"/>
              </a:spcAft>
              <a:buClr>
                <a:schemeClr val="dk1"/>
              </a:buClr>
              <a:buSzPts val="1800"/>
              <a:buNone/>
              <a:defRPr sz="1800" b="1"/>
            </a:lvl3pPr>
            <a:lvl4pPr marL="1828800" lvl="3" indent="-228600" algn="l">
              <a:spcBef>
                <a:spcPts val="319"/>
              </a:spcBef>
              <a:spcAft>
                <a:spcPts val="0"/>
              </a:spcAft>
              <a:buClr>
                <a:schemeClr val="dk1"/>
              </a:buClr>
              <a:buSzPts val="1600"/>
              <a:buNone/>
              <a:defRPr sz="1600" b="1"/>
            </a:lvl4pPr>
            <a:lvl5pPr marL="2286000" lvl="4" indent="-228600" algn="l">
              <a:spcBef>
                <a:spcPts val="319"/>
              </a:spcBef>
              <a:spcAft>
                <a:spcPts val="0"/>
              </a:spcAft>
              <a:buClr>
                <a:schemeClr val="dk1"/>
              </a:buClr>
              <a:buSzPts val="1600"/>
              <a:buNone/>
              <a:defRPr sz="1600" b="1"/>
            </a:lvl5pPr>
            <a:lvl6pPr marL="2743200" lvl="5" indent="-228600" algn="l">
              <a:spcBef>
                <a:spcPts val="319"/>
              </a:spcBef>
              <a:spcAft>
                <a:spcPts val="0"/>
              </a:spcAft>
              <a:buClr>
                <a:schemeClr val="dk1"/>
              </a:buClr>
              <a:buSzPts val="1600"/>
              <a:buNone/>
              <a:defRPr sz="1600" b="1"/>
            </a:lvl6pPr>
            <a:lvl7pPr marL="3200400" lvl="6" indent="-228600" algn="l">
              <a:spcBef>
                <a:spcPts val="319"/>
              </a:spcBef>
              <a:spcAft>
                <a:spcPts val="0"/>
              </a:spcAft>
              <a:buClr>
                <a:schemeClr val="dk1"/>
              </a:buClr>
              <a:buSzPts val="1600"/>
              <a:buNone/>
              <a:defRPr sz="1600" b="1"/>
            </a:lvl7pPr>
            <a:lvl8pPr marL="3657600" lvl="7" indent="-228600" algn="l">
              <a:spcBef>
                <a:spcPts val="319"/>
              </a:spcBef>
              <a:spcAft>
                <a:spcPts val="0"/>
              </a:spcAft>
              <a:buClr>
                <a:schemeClr val="dk1"/>
              </a:buClr>
              <a:buSzPts val="1600"/>
              <a:buNone/>
              <a:defRPr sz="1600" b="1"/>
            </a:lvl8pPr>
            <a:lvl9pPr marL="4114800" lvl="8" indent="-228600" algn="l">
              <a:spcBef>
                <a:spcPts val="319"/>
              </a:spcBef>
              <a:spcAft>
                <a:spcPts val="0"/>
              </a:spcAft>
              <a:buClr>
                <a:schemeClr val="dk1"/>
              </a:buClr>
              <a:buSzPts val="1600"/>
              <a:buNone/>
              <a:defRPr sz="1600" b="1"/>
            </a:lvl9pPr>
          </a:lstStyle>
          <a:p>
            <a:pPr>
              <a:defRPr/>
            </a:pPr>
            <a:endParaRPr/>
          </a:p>
        </p:txBody>
      </p:sp>
      <p:sp>
        <p:nvSpPr>
          <p:cNvPr id="1199793862" name="Google Shape;88;p19"/>
          <p:cNvSpPr txBox="1">
            <a:spLocks noGrp="1"/>
          </p:cNvSpPr>
          <p:nvPr>
            <p:ph type="body" idx="2"/>
          </p:nvPr>
        </p:nvSpPr>
        <p:spPr bwMode="auto">
          <a:xfrm>
            <a:off x="457200" y="1631155"/>
            <a:ext cx="4040187" cy="2963466"/>
          </a:xfrm>
          <a:prstGeom prst="rect">
            <a:avLst/>
          </a:prstGeom>
          <a:noFill/>
          <a:ln>
            <a:noFill/>
          </a:ln>
        </p:spPr>
        <p:txBody>
          <a:bodyPr spcFirstLastPara="1" wrap="square" lIns="91423" tIns="45699" rIns="91423" bIns="45699" anchor="t" anchorCtr="0">
            <a:normAutofit/>
          </a:bodyPr>
          <a:lstStyle>
            <a:lvl1pPr marL="457200" lvl="0" indent="-380999" algn="l">
              <a:spcBef>
                <a:spcPts val="479"/>
              </a:spcBef>
              <a:spcAft>
                <a:spcPts val="0"/>
              </a:spcAft>
              <a:buClr>
                <a:schemeClr val="dk1"/>
              </a:buClr>
              <a:buSzPts val="2400"/>
              <a:buChar char="•"/>
              <a:defRPr sz="2400"/>
            </a:lvl1pPr>
            <a:lvl2pPr marL="914400" lvl="1" indent="-355599" algn="l">
              <a:spcBef>
                <a:spcPts val="398"/>
              </a:spcBef>
              <a:spcAft>
                <a:spcPts val="0"/>
              </a:spcAft>
              <a:buClr>
                <a:schemeClr val="dk1"/>
              </a:buClr>
              <a:buSzPts val="2000"/>
              <a:buChar char="–"/>
              <a:defRPr sz="2000"/>
            </a:lvl2pPr>
            <a:lvl3pPr marL="1371600" lvl="2" indent="-342900" algn="l">
              <a:spcBef>
                <a:spcPts val="359"/>
              </a:spcBef>
              <a:spcAft>
                <a:spcPts val="0"/>
              </a:spcAft>
              <a:buClr>
                <a:schemeClr val="dk1"/>
              </a:buClr>
              <a:buSzPts val="1800"/>
              <a:buChar char="•"/>
              <a:defRPr sz="1800"/>
            </a:lvl3pPr>
            <a:lvl4pPr marL="1828800" lvl="3" indent="-330199" algn="l">
              <a:spcBef>
                <a:spcPts val="319"/>
              </a:spcBef>
              <a:spcAft>
                <a:spcPts val="0"/>
              </a:spcAft>
              <a:buClr>
                <a:schemeClr val="dk1"/>
              </a:buClr>
              <a:buSzPts val="1600"/>
              <a:buChar char="–"/>
              <a:defRPr sz="1600"/>
            </a:lvl4pPr>
            <a:lvl5pPr marL="2286000" lvl="4" indent="-330199" algn="l">
              <a:spcBef>
                <a:spcPts val="319"/>
              </a:spcBef>
              <a:spcAft>
                <a:spcPts val="0"/>
              </a:spcAft>
              <a:buClr>
                <a:schemeClr val="dk1"/>
              </a:buClr>
              <a:buSzPts val="1600"/>
              <a:buChar char="»"/>
              <a:defRPr sz="1600"/>
            </a:lvl5pPr>
            <a:lvl6pPr marL="2743200" lvl="5" indent="-330199" algn="l">
              <a:spcBef>
                <a:spcPts val="319"/>
              </a:spcBef>
              <a:spcAft>
                <a:spcPts val="0"/>
              </a:spcAft>
              <a:buClr>
                <a:schemeClr val="dk1"/>
              </a:buClr>
              <a:buSzPts val="1600"/>
              <a:buChar char="•"/>
              <a:defRPr sz="1600"/>
            </a:lvl6pPr>
            <a:lvl7pPr marL="3200400" lvl="6" indent="-330199" algn="l">
              <a:spcBef>
                <a:spcPts val="319"/>
              </a:spcBef>
              <a:spcAft>
                <a:spcPts val="0"/>
              </a:spcAft>
              <a:buClr>
                <a:schemeClr val="dk1"/>
              </a:buClr>
              <a:buSzPts val="1600"/>
              <a:buChar char="•"/>
              <a:defRPr sz="1600"/>
            </a:lvl7pPr>
            <a:lvl8pPr marL="3657600" lvl="7" indent="-330199" algn="l">
              <a:spcBef>
                <a:spcPts val="319"/>
              </a:spcBef>
              <a:spcAft>
                <a:spcPts val="0"/>
              </a:spcAft>
              <a:buClr>
                <a:schemeClr val="dk1"/>
              </a:buClr>
              <a:buSzPts val="1600"/>
              <a:buChar char="•"/>
              <a:defRPr sz="1600"/>
            </a:lvl8pPr>
            <a:lvl9pPr marL="4114800" lvl="8" indent="-330199" algn="l">
              <a:spcBef>
                <a:spcPts val="319"/>
              </a:spcBef>
              <a:spcAft>
                <a:spcPts val="0"/>
              </a:spcAft>
              <a:buClr>
                <a:schemeClr val="dk1"/>
              </a:buClr>
              <a:buSzPts val="1600"/>
              <a:buChar char="•"/>
              <a:defRPr sz="1600"/>
            </a:lvl9pPr>
          </a:lstStyle>
          <a:p>
            <a:pPr>
              <a:defRPr/>
            </a:pPr>
            <a:endParaRPr/>
          </a:p>
        </p:txBody>
      </p:sp>
      <p:sp>
        <p:nvSpPr>
          <p:cNvPr id="131870428" name="Google Shape;89;p19"/>
          <p:cNvSpPr txBox="1">
            <a:spLocks noGrp="1"/>
          </p:cNvSpPr>
          <p:nvPr>
            <p:ph type="body" idx="3"/>
          </p:nvPr>
        </p:nvSpPr>
        <p:spPr bwMode="auto">
          <a:xfrm>
            <a:off x="4645024" y="1151334"/>
            <a:ext cx="4041774" cy="479821"/>
          </a:xfrm>
          <a:prstGeom prst="rect">
            <a:avLst/>
          </a:prstGeom>
          <a:noFill/>
          <a:ln>
            <a:noFill/>
          </a:ln>
        </p:spPr>
        <p:txBody>
          <a:bodyPr spcFirstLastPara="1" wrap="square" lIns="91423" tIns="45699" rIns="91423" bIns="45699" anchor="b" anchorCtr="0">
            <a:normAutofit/>
          </a:bodyPr>
          <a:lstStyle>
            <a:lvl1pPr marL="457200" lvl="0" indent="-228600" algn="l">
              <a:spcBef>
                <a:spcPts val="479"/>
              </a:spcBef>
              <a:spcAft>
                <a:spcPts val="0"/>
              </a:spcAft>
              <a:buClr>
                <a:schemeClr val="dk1"/>
              </a:buClr>
              <a:buSzPts val="2400"/>
              <a:buNone/>
              <a:defRPr sz="2400" b="1"/>
            </a:lvl1pPr>
            <a:lvl2pPr marL="914400" lvl="1" indent="-228600" algn="l">
              <a:spcBef>
                <a:spcPts val="398"/>
              </a:spcBef>
              <a:spcAft>
                <a:spcPts val="0"/>
              </a:spcAft>
              <a:buClr>
                <a:schemeClr val="dk1"/>
              </a:buClr>
              <a:buSzPts val="2000"/>
              <a:buNone/>
              <a:defRPr sz="2000" b="1"/>
            </a:lvl2pPr>
            <a:lvl3pPr marL="1371600" lvl="2" indent="-228600" algn="l">
              <a:spcBef>
                <a:spcPts val="359"/>
              </a:spcBef>
              <a:spcAft>
                <a:spcPts val="0"/>
              </a:spcAft>
              <a:buClr>
                <a:schemeClr val="dk1"/>
              </a:buClr>
              <a:buSzPts val="1800"/>
              <a:buNone/>
              <a:defRPr sz="1800" b="1"/>
            </a:lvl3pPr>
            <a:lvl4pPr marL="1828800" lvl="3" indent="-228600" algn="l">
              <a:spcBef>
                <a:spcPts val="319"/>
              </a:spcBef>
              <a:spcAft>
                <a:spcPts val="0"/>
              </a:spcAft>
              <a:buClr>
                <a:schemeClr val="dk1"/>
              </a:buClr>
              <a:buSzPts val="1600"/>
              <a:buNone/>
              <a:defRPr sz="1600" b="1"/>
            </a:lvl4pPr>
            <a:lvl5pPr marL="2286000" lvl="4" indent="-228600" algn="l">
              <a:spcBef>
                <a:spcPts val="319"/>
              </a:spcBef>
              <a:spcAft>
                <a:spcPts val="0"/>
              </a:spcAft>
              <a:buClr>
                <a:schemeClr val="dk1"/>
              </a:buClr>
              <a:buSzPts val="1600"/>
              <a:buNone/>
              <a:defRPr sz="1600" b="1"/>
            </a:lvl5pPr>
            <a:lvl6pPr marL="2743200" lvl="5" indent="-228600" algn="l">
              <a:spcBef>
                <a:spcPts val="319"/>
              </a:spcBef>
              <a:spcAft>
                <a:spcPts val="0"/>
              </a:spcAft>
              <a:buClr>
                <a:schemeClr val="dk1"/>
              </a:buClr>
              <a:buSzPts val="1600"/>
              <a:buNone/>
              <a:defRPr sz="1600" b="1"/>
            </a:lvl6pPr>
            <a:lvl7pPr marL="3200400" lvl="6" indent="-228600" algn="l">
              <a:spcBef>
                <a:spcPts val="319"/>
              </a:spcBef>
              <a:spcAft>
                <a:spcPts val="0"/>
              </a:spcAft>
              <a:buClr>
                <a:schemeClr val="dk1"/>
              </a:buClr>
              <a:buSzPts val="1600"/>
              <a:buNone/>
              <a:defRPr sz="1600" b="1"/>
            </a:lvl7pPr>
            <a:lvl8pPr marL="3657600" lvl="7" indent="-228600" algn="l">
              <a:spcBef>
                <a:spcPts val="319"/>
              </a:spcBef>
              <a:spcAft>
                <a:spcPts val="0"/>
              </a:spcAft>
              <a:buClr>
                <a:schemeClr val="dk1"/>
              </a:buClr>
              <a:buSzPts val="1600"/>
              <a:buNone/>
              <a:defRPr sz="1600" b="1"/>
            </a:lvl8pPr>
            <a:lvl9pPr marL="4114800" lvl="8" indent="-228600" algn="l">
              <a:spcBef>
                <a:spcPts val="319"/>
              </a:spcBef>
              <a:spcAft>
                <a:spcPts val="0"/>
              </a:spcAft>
              <a:buClr>
                <a:schemeClr val="dk1"/>
              </a:buClr>
              <a:buSzPts val="1600"/>
              <a:buNone/>
              <a:defRPr sz="1600" b="1"/>
            </a:lvl9pPr>
          </a:lstStyle>
          <a:p>
            <a:pPr>
              <a:defRPr/>
            </a:pPr>
            <a:endParaRPr/>
          </a:p>
        </p:txBody>
      </p:sp>
      <p:sp>
        <p:nvSpPr>
          <p:cNvPr id="725794184" name="Google Shape;90;p19"/>
          <p:cNvSpPr txBox="1">
            <a:spLocks noGrp="1"/>
          </p:cNvSpPr>
          <p:nvPr>
            <p:ph type="body" idx="4"/>
          </p:nvPr>
        </p:nvSpPr>
        <p:spPr bwMode="auto">
          <a:xfrm>
            <a:off x="4645024" y="1631155"/>
            <a:ext cx="4041774" cy="2963466"/>
          </a:xfrm>
          <a:prstGeom prst="rect">
            <a:avLst/>
          </a:prstGeom>
          <a:noFill/>
          <a:ln>
            <a:noFill/>
          </a:ln>
        </p:spPr>
        <p:txBody>
          <a:bodyPr spcFirstLastPara="1" wrap="square" lIns="91423" tIns="45699" rIns="91423" bIns="45699" anchor="t" anchorCtr="0">
            <a:normAutofit/>
          </a:bodyPr>
          <a:lstStyle>
            <a:lvl1pPr marL="457200" lvl="0" indent="-380999" algn="l">
              <a:spcBef>
                <a:spcPts val="479"/>
              </a:spcBef>
              <a:spcAft>
                <a:spcPts val="0"/>
              </a:spcAft>
              <a:buClr>
                <a:schemeClr val="dk1"/>
              </a:buClr>
              <a:buSzPts val="2400"/>
              <a:buChar char="•"/>
              <a:defRPr sz="2400"/>
            </a:lvl1pPr>
            <a:lvl2pPr marL="914400" lvl="1" indent="-355599" algn="l">
              <a:spcBef>
                <a:spcPts val="398"/>
              </a:spcBef>
              <a:spcAft>
                <a:spcPts val="0"/>
              </a:spcAft>
              <a:buClr>
                <a:schemeClr val="dk1"/>
              </a:buClr>
              <a:buSzPts val="2000"/>
              <a:buChar char="–"/>
              <a:defRPr sz="2000"/>
            </a:lvl2pPr>
            <a:lvl3pPr marL="1371600" lvl="2" indent="-342900" algn="l">
              <a:spcBef>
                <a:spcPts val="359"/>
              </a:spcBef>
              <a:spcAft>
                <a:spcPts val="0"/>
              </a:spcAft>
              <a:buClr>
                <a:schemeClr val="dk1"/>
              </a:buClr>
              <a:buSzPts val="1800"/>
              <a:buChar char="•"/>
              <a:defRPr sz="1800"/>
            </a:lvl3pPr>
            <a:lvl4pPr marL="1828800" lvl="3" indent="-330199" algn="l">
              <a:spcBef>
                <a:spcPts val="319"/>
              </a:spcBef>
              <a:spcAft>
                <a:spcPts val="0"/>
              </a:spcAft>
              <a:buClr>
                <a:schemeClr val="dk1"/>
              </a:buClr>
              <a:buSzPts val="1600"/>
              <a:buChar char="–"/>
              <a:defRPr sz="1600"/>
            </a:lvl4pPr>
            <a:lvl5pPr marL="2286000" lvl="4" indent="-330199" algn="l">
              <a:spcBef>
                <a:spcPts val="319"/>
              </a:spcBef>
              <a:spcAft>
                <a:spcPts val="0"/>
              </a:spcAft>
              <a:buClr>
                <a:schemeClr val="dk1"/>
              </a:buClr>
              <a:buSzPts val="1600"/>
              <a:buChar char="»"/>
              <a:defRPr sz="1600"/>
            </a:lvl5pPr>
            <a:lvl6pPr marL="2743200" lvl="5" indent="-330199" algn="l">
              <a:spcBef>
                <a:spcPts val="319"/>
              </a:spcBef>
              <a:spcAft>
                <a:spcPts val="0"/>
              </a:spcAft>
              <a:buClr>
                <a:schemeClr val="dk1"/>
              </a:buClr>
              <a:buSzPts val="1600"/>
              <a:buChar char="•"/>
              <a:defRPr sz="1600"/>
            </a:lvl6pPr>
            <a:lvl7pPr marL="3200400" lvl="6" indent="-330199" algn="l">
              <a:spcBef>
                <a:spcPts val="319"/>
              </a:spcBef>
              <a:spcAft>
                <a:spcPts val="0"/>
              </a:spcAft>
              <a:buClr>
                <a:schemeClr val="dk1"/>
              </a:buClr>
              <a:buSzPts val="1600"/>
              <a:buChar char="•"/>
              <a:defRPr sz="1600"/>
            </a:lvl7pPr>
            <a:lvl8pPr marL="3657600" lvl="7" indent="-330199" algn="l">
              <a:spcBef>
                <a:spcPts val="319"/>
              </a:spcBef>
              <a:spcAft>
                <a:spcPts val="0"/>
              </a:spcAft>
              <a:buClr>
                <a:schemeClr val="dk1"/>
              </a:buClr>
              <a:buSzPts val="1600"/>
              <a:buChar char="•"/>
              <a:defRPr sz="1600"/>
            </a:lvl8pPr>
            <a:lvl9pPr marL="4114800" lvl="8" indent="-330199" algn="l">
              <a:spcBef>
                <a:spcPts val="319"/>
              </a:spcBef>
              <a:spcAft>
                <a:spcPts val="0"/>
              </a:spcAft>
              <a:buClr>
                <a:schemeClr val="dk1"/>
              </a:buClr>
              <a:buSzPts val="1600"/>
              <a:buChar char="•"/>
              <a:defRPr sz="1600"/>
            </a:lvl9pPr>
          </a:lstStyle>
          <a:p>
            <a:pPr>
              <a:defRPr/>
            </a:pPr>
            <a:endParaRPr/>
          </a:p>
        </p:txBody>
      </p:sp>
      <p:sp>
        <p:nvSpPr>
          <p:cNvPr id="1677052885" name="Google Shape;91;p19"/>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377059581" name="Google Shape;92;p19"/>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288904679" name="Google Shape;93;p19"/>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D2DAFD84-C39A-6F8C-CA8A-5D18F0B51683}" type="slidenum">
              <a:rPr lang="fr"/>
              <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seul" preserve="0" showMasterPhAnim="0" type="titleOnly" userDrawn="1">
  <p:cSld name="TITLE_ONLY">
    <p:spTree>
      <p:nvGrpSpPr>
        <p:cNvPr id="1" name=""/>
        <p:cNvGrpSpPr/>
        <p:nvPr/>
      </p:nvGrpSpPr>
      <p:grpSpPr bwMode="auto">
        <a:xfrm>
          <a:off x="0" y="0"/>
          <a:ext cx="0" cy="0"/>
          <a:chOff x="0" y="0"/>
          <a:chExt cx="0" cy="0"/>
        </a:xfrm>
      </p:grpSpPr>
      <p:sp>
        <p:nvSpPr>
          <p:cNvPr id="663877132" name="Google Shape;95;p20"/>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617771990" name="Google Shape;96;p20"/>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706551756" name="Google Shape;97;p20"/>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519720518" name="Google Shape;98;p20"/>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3A7FFD00-D4A6-5DF8-873F-170AA7745980}" type="slidenum">
              <a:rPr lang="fr"/>
              <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ontenu avec légende" preserve="0" showMasterPhAnim="0" type="objTx" userDrawn="1">
  <p:cSld name="OBJECT_WITH_CAPTION_TEXT">
    <p:spTree>
      <p:nvGrpSpPr>
        <p:cNvPr id="1" name=""/>
        <p:cNvGrpSpPr/>
        <p:nvPr/>
      </p:nvGrpSpPr>
      <p:grpSpPr bwMode="auto">
        <a:xfrm>
          <a:off x="0" y="0"/>
          <a:ext cx="0" cy="0"/>
          <a:chOff x="0" y="0"/>
          <a:chExt cx="0" cy="0"/>
        </a:xfrm>
      </p:grpSpPr>
      <p:sp>
        <p:nvSpPr>
          <p:cNvPr id="1192375152" name="Google Shape;100;p21"/>
          <p:cNvSpPr txBox="1">
            <a:spLocks noGrp="1"/>
          </p:cNvSpPr>
          <p:nvPr>
            <p:ph type="title"/>
          </p:nvPr>
        </p:nvSpPr>
        <p:spPr bwMode="auto">
          <a:xfrm>
            <a:off x="457200" y="204787"/>
            <a:ext cx="3008313" cy="871536"/>
          </a:xfrm>
          <a:prstGeom prst="rect">
            <a:avLst/>
          </a:prstGeom>
          <a:noFill/>
          <a:ln>
            <a:noFill/>
          </a:ln>
        </p:spPr>
        <p:txBody>
          <a:bodyPr spcFirstLastPara="1" wrap="square" lIns="91423" tIns="45699" rIns="91423" bIns="45699" anchor="b" anchorCtr="0">
            <a:normAutofit/>
          </a:bodyPr>
          <a:lstStyle>
            <a:lvl1pPr lvl="0" algn="l">
              <a:spcBef>
                <a:spcPts val="0"/>
              </a:spcBef>
              <a:spcAft>
                <a:spcPts val="0"/>
              </a:spcAft>
              <a:buClr>
                <a:schemeClr val="dk1"/>
              </a:buClr>
              <a:buSzPts val="2000"/>
              <a:buFont typeface="Calibri"/>
              <a:buNone/>
              <a:defRPr sz="2000" b="1"/>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153370800" name="Google Shape;101;p21"/>
          <p:cNvSpPr txBox="1">
            <a:spLocks noGrp="1"/>
          </p:cNvSpPr>
          <p:nvPr>
            <p:ph type="body" idx="1"/>
          </p:nvPr>
        </p:nvSpPr>
        <p:spPr bwMode="auto">
          <a:xfrm>
            <a:off x="3575049" y="204787"/>
            <a:ext cx="5111749" cy="4389834"/>
          </a:xfrm>
          <a:prstGeom prst="rect">
            <a:avLst/>
          </a:prstGeom>
          <a:noFill/>
          <a:ln>
            <a:noFill/>
          </a:ln>
        </p:spPr>
        <p:txBody>
          <a:bodyPr spcFirstLastPara="1" wrap="square" lIns="91423" tIns="45699" rIns="91423" bIns="45699" anchor="t" anchorCtr="0">
            <a:normAutofit/>
          </a:bodyPr>
          <a:lstStyle>
            <a:lvl1pPr marL="457200" lvl="0" indent="-431798" algn="l">
              <a:spcBef>
                <a:spcPts val="639"/>
              </a:spcBef>
              <a:spcAft>
                <a:spcPts val="0"/>
              </a:spcAft>
              <a:buClr>
                <a:schemeClr val="dk1"/>
              </a:buClr>
              <a:buSzPts val="3200"/>
              <a:buChar char="•"/>
              <a:defRPr sz="3200"/>
            </a:lvl1pPr>
            <a:lvl2pPr marL="914400" lvl="1" indent="-406399" algn="l">
              <a:spcBef>
                <a:spcPts val="559"/>
              </a:spcBef>
              <a:spcAft>
                <a:spcPts val="0"/>
              </a:spcAft>
              <a:buClr>
                <a:schemeClr val="dk1"/>
              </a:buClr>
              <a:buSzPts val="2800"/>
              <a:buChar char="–"/>
              <a:defRPr sz="2800"/>
            </a:lvl2pPr>
            <a:lvl3pPr marL="1371600" lvl="2" indent="-380999" algn="l">
              <a:spcBef>
                <a:spcPts val="479"/>
              </a:spcBef>
              <a:spcAft>
                <a:spcPts val="0"/>
              </a:spcAft>
              <a:buClr>
                <a:schemeClr val="dk1"/>
              </a:buClr>
              <a:buSzPts val="2400"/>
              <a:buChar char="•"/>
              <a:defRPr sz="2400"/>
            </a:lvl3pPr>
            <a:lvl4pPr marL="1828800" lvl="3" indent="-355599" algn="l">
              <a:spcBef>
                <a:spcPts val="398"/>
              </a:spcBef>
              <a:spcAft>
                <a:spcPts val="0"/>
              </a:spcAft>
              <a:buClr>
                <a:schemeClr val="dk1"/>
              </a:buClr>
              <a:buSzPts val="2000"/>
              <a:buChar char="–"/>
              <a:defRPr sz="2000"/>
            </a:lvl4pPr>
            <a:lvl5pPr marL="2286000" lvl="4" indent="-355599" algn="l">
              <a:spcBef>
                <a:spcPts val="398"/>
              </a:spcBef>
              <a:spcAft>
                <a:spcPts val="0"/>
              </a:spcAft>
              <a:buClr>
                <a:schemeClr val="dk1"/>
              </a:buClr>
              <a:buSzPts val="2000"/>
              <a:buChar char="»"/>
              <a:defRPr sz="2000"/>
            </a:lvl5pPr>
            <a:lvl6pPr marL="2743200" lvl="5" indent="-355599" algn="l">
              <a:spcBef>
                <a:spcPts val="398"/>
              </a:spcBef>
              <a:spcAft>
                <a:spcPts val="0"/>
              </a:spcAft>
              <a:buClr>
                <a:schemeClr val="dk1"/>
              </a:buClr>
              <a:buSzPts val="2000"/>
              <a:buChar char="•"/>
              <a:defRPr sz="2000"/>
            </a:lvl6pPr>
            <a:lvl7pPr marL="3200400" lvl="6" indent="-355599" algn="l">
              <a:spcBef>
                <a:spcPts val="398"/>
              </a:spcBef>
              <a:spcAft>
                <a:spcPts val="0"/>
              </a:spcAft>
              <a:buClr>
                <a:schemeClr val="dk1"/>
              </a:buClr>
              <a:buSzPts val="2000"/>
              <a:buChar char="•"/>
              <a:defRPr sz="2000"/>
            </a:lvl7pPr>
            <a:lvl8pPr marL="3657600" lvl="7" indent="-355599" algn="l">
              <a:spcBef>
                <a:spcPts val="398"/>
              </a:spcBef>
              <a:spcAft>
                <a:spcPts val="0"/>
              </a:spcAft>
              <a:buClr>
                <a:schemeClr val="dk1"/>
              </a:buClr>
              <a:buSzPts val="2000"/>
              <a:buChar char="•"/>
              <a:defRPr sz="2000"/>
            </a:lvl8pPr>
            <a:lvl9pPr marL="4114800" lvl="8" indent="-355599" algn="l">
              <a:spcBef>
                <a:spcPts val="398"/>
              </a:spcBef>
              <a:spcAft>
                <a:spcPts val="0"/>
              </a:spcAft>
              <a:buClr>
                <a:schemeClr val="dk1"/>
              </a:buClr>
              <a:buSzPts val="2000"/>
              <a:buChar char="•"/>
              <a:defRPr sz="2000"/>
            </a:lvl9pPr>
          </a:lstStyle>
          <a:p>
            <a:pPr>
              <a:defRPr/>
            </a:pPr>
            <a:endParaRPr/>
          </a:p>
        </p:txBody>
      </p:sp>
      <p:sp>
        <p:nvSpPr>
          <p:cNvPr id="1129261174" name="Google Shape;102;p21"/>
          <p:cNvSpPr txBox="1">
            <a:spLocks noGrp="1"/>
          </p:cNvSpPr>
          <p:nvPr>
            <p:ph type="body" idx="2"/>
          </p:nvPr>
        </p:nvSpPr>
        <p:spPr bwMode="auto">
          <a:xfrm>
            <a:off x="457200" y="1076324"/>
            <a:ext cx="3008313" cy="3518296"/>
          </a:xfrm>
          <a:prstGeom prst="rect">
            <a:avLst/>
          </a:prstGeom>
          <a:noFill/>
          <a:ln>
            <a:noFill/>
          </a:ln>
        </p:spPr>
        <p:txBody>
          <a:bodyPr spcFirstLastPara="1" wrap="square" lIns="91423" tIns="45699" rIns="91423" bIns="45699" anchor="t" anchorCtr="0">
            <a:normAutofit/>
          </a:bodyPr>
          <a:lstStyle>
            <a:lvl1pPr marL="457200" lvl="0" indent="-228600" algn="l">
              <a:spcBef>
                <a:spcPts val="279"/>
              </a:spcBef>
              <a:spcAft>
                <a:spcPts val="0"/>
              </a:spcAft>
              <a:buClr>
                <a:schemeClr val="dk1"/>
              </a:buClr>
              <a:buSzPts val="1400"/>
              <a:buNone/>
              <a:defRPr sz="1400"/>
            </a:lvl1pPr>
            <a:lvl2pPr marL="914400" lvl="1" indent="-228600" algn="l">
              <a:spcBef>
                <a:spcPts val="239"/>
              </a:spcBef>
              <a:spcAft>
                <a:spcPts val="0"/>
              </a:spcAft>
              <a:buClr>
                <a:schemeClr val="dk1"/>
              </a:buClr>
              <a:buSzPts val="1200"/>
              <a:buNone/>
              <a:defRPr sz="1200"/>
            </a:lvl2pPr>
            <a:lvl3pPr marL="1371600" lvl="2" indent="-228600" algn="l">
              <a:spcBef>
                <a:spcPts val="199"/>
              </a:spcBef>
              <a:spcAft>
                <a:spcPts val="0"/>
              </a:spcAft>
              <a:buClr>
                <a:schemeClr val="dk1"/>
              </a:buClr>
              <a:buSzPts val="1000"/>
              <a:buNone/>
              <a:defRPr sz="1000"/>
            </a:lvl3pPr>
            <a:lvl4pPr marL="1828800" lvl="3" indent="-228600" algn="l">
              <a:spcBef>
                <a:spcPts val="179"/>
              </a:spcBef>
              <a:spcAft>
                <a:spcPts val="0"/>
              </a:spcAft>
              <a:buClr>
                <a:schemeClr val="dk1"/>
              </a:buClr>
              <a:buSzPts val="900"/>
              <a:buNone/>
              <a:defRPr sz="900"/>
            </a:lvl4pPr>
            <a:lvl5pPr marL="2286000" lvl="4" indent="-228600" algn="l">
              <a:spcBef>
                <a:spcPts val="179"/>
              </a:spcBef>
              <a:spcAft>
                <a:spcPts val="0"/>
              </a:spcAft>
              <a:buClr>
                <a:schemeClr val="dk1"/>
              </a:buClr>
              <a:buSzPts val="900"/>
              <a:buNone/>
              <a:defRPr sz="900"/>
            </a:lvl5pPr>
            <a:lvl6pPr marL="2743200" lvl="5" indent="-228600" algn="l">
              <a:spcBef>
                <a:spcPts val="179"/>
              </a:spcBef>
              <a:spcAft>
                <a:spcPts val="0"/>
              </a:spcAft>
              <a:buClr>
                <a:schemeClr val="dk1"/>
              </a:buClr>
              <a:buSzPts val="900"/>
              <a:buNone/>
              <a:defRPr sz="900"/>
            </a:lvl6pPr>
            <a:lvl7pPr marL="3200400" lvl="6" indent="-228600" algn="l">
              <a:spcBef>
                <a:spcPts val="179"/>
              </a:spcBef>
              <a:spcAft>
                <a:spcPts val="0"/>
              </a:spcAft>
              <a:buClr>
                <a:schemeClr val="dk1"/>
              </a:buClr>
              <a:buSzPts val="900"/>
              <a:buNone/>
              <a:defRPr sz="900"/>
            </a:lvl7pPr>
            <a:lvl8pPr marL="3657600" lvl="7" indent="-228600" algn="l">
              <a:spcBef>
                <a:spcPts val="179"/>
              </a:spcBef>
              <a:spcAft>
                <a:spcPts val="0"/>
              </a:spcAft>
              <a:buClr>
                <a:schemeClr val="dk1"/>
              </a:buClr>
              <a:buSzPts val="900"/>
              <a:buNone/>
              <a:defRPr sz="900"/>
            </a:lvl8pPr>
            <a:lvl9pPr marL="4114800" lvl="8" indent="-228600" algn="l">
              <a:spcBef>
                <a:spcPts val="179"/>
              </a:spcBef>
              <a:spcAft>
                <a:spcPts val="0"/>
              </a:spcAft>
              <a:buClr>
                <a:schemeClr val="dk1"/>
              </a:buClr>
              <a:buSzPts val="900"/>
              <a:buNone/>
              <a:defRPr sz="900"/>
            </a:lvl9pPr>
          </a:lstStyle>
          <a:p>
            <a:pPr>
              <a:defRPr/>
            </a:pPr>
            <a:endParaRPr/>
          </a:p>
        </p:txBody>
      </p:sp>
      <p:sp>
        <p:nvSpPr>
          <p:cNvPr id="1871914392" name="Google Shape;103;p21"/>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513042080" name="Google Shape;104;p21"/>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17887066" name="Google Shape;105;p21"/>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A0483E5C-DB1C-C162-0A24-4EF575106E3B}" type="slidenum">
              <a:rPr lang="fr"/>
              <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Image avec légende" preserve="0" showMasterPhAnim="0" type="picTx" userDrawn="1">
  <p:cSld name="PICTURE_WITH_CAPTION_TEXT">
    <p:spTree>
      <p:nvGrpSpPr>
        <p:cNvPr id="1" name=""/>
        <p:cNvGrpSpPr/>
        <p:nvPr/>
      </p:nvGrpSpPr>
      <p:grpSpPr bwMode="auto">
        <a:xfrm>
          <a:off x="0" y="0"/>
          <a:ext cx="0" cy="0"/>
          <a:chOff x="0" y="0"/>
          <a:chExt cx="0" cy="0"/>
        </a:xfrm>
      </p:grpSpPr>
      <p:sp>
        <p:nvSpPr>
          <p:cNvPr id="414707352" name="Google Shape;107;p22"/>
          <p:cNvSpPr txBox="1">
            <a:spLocks noGrp="1"/>
          </p:cNvSpPr>
          <p:nvPr>
            <p:ph type="title"/>
          </p:nvPr>
        </p:nvSpPr>
        <p:spPr bwMode="auto">
          <a:xfrm>
            <a:off x="1792287" y="3600450"/>
            <a:ext cx="5486400" cy="425052"/>
          </a:xfrm>
          <a:prstGeom prst="rect">
            <a:avLst/>
          </a:prstGeom>
          <a:noFill/>
          <a:ln>
            <a:noFill/>
          </a:ln>
        </p:spPr>
        <p:txBody>
          <a:bodyPr spcFirstLastPara="1" wrap="square" lIns="91423" tIns="45699" rIns="91423" bIns="45699" anchor="b" anchorCtr="0">
            <a:normAutofit/>
          </a:bodyPr>
          <a:lstStyle>
            <a:lvl1pPr lvl="0" algn="l">
              <a:spcBef>
                <a:spcPts val="0"/>
              </a:spcBef>
              <a:spcAft>
                <a:spcPts val="0"/>
              </a:spcAft>
              <a:buClr>
                <a:schemeClr val="dk1"/>
              </a:buClr>
              <a:buSzPts val="2000"/>
              <a:buFont typeface="Calibri"/>
              <a:buNone/>
              <a:defRPr sz="2000" b="1"/>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940688233" name="Google Shape;108;p22"/>
          <p:cNvSpPr>
            <a:spLocks noGrp="1"/>
          </p:cNvSpPr>
          <p:nvPr>
            <p:ph type="pic" idx="2"/>
          </p:nvPr>
        </p:nvSpPr>
        <p:spPr bwMode="auto">
          <a:xfrm>
            <a:off x="1792287" y="459580"/>
            <a:ext cx="5486400" cy="3086100"/>
          </a:xfrm>
          <a:prstGeom prst="rect">
            <a:avLst/>
          </a:prstGeom>
          <a:noFill/>
          <a:ln>
            <a:noFill/>
          </a:ln>
        </p:spPr>
      </p:sp>
      <p:sp>
        <p:nvSpPr>
          <p:cNvPr id="198494852" name="Google Shape;109;p22"/>
          <p:cNvSpPr txBox="1">
            <a:spLocks noGrp="1"/>
          </p:cNvSpPr>
          <p:nvPr>
            <p:ph type="body" idx="1"/>
          </p:nvPr>
        </p:nvSpPr>
        <p:spPr bwMode="auto">
          <a:xfrm>
            <a:off x="1792287" y="4025502"/>
            <a:ext cx="5486400" cy="603645"/>
          </a:xfrm>
          <a:prstGeom prst="rect">
            <a:avLst/>
          </a:prstGeom>
          <a:noFill/>
          <a:ln>
            <a:noFill/>
          </a:ln>
        </p:spPr>
        <p:txBody>
          <a:bodyPr spcFirstLastPara="1" wrap="square" lIns="91423" tIns="45699" rIns="91423" bIns="45699" anchor="t" anchorCtr="0">
            <a:normAutofit/>
          </a:bodyPr>
          <a:lstStyle>
            <a:lvl1pPr marL="457200" lvl="0" indent="-228600" algn="l">
              <a:spcBef>
                <a:spcPts val="279"/>
              </a:spcBef>
              <a:spcAft>
                <a:spcPts val="0"/>
              </a:spcAft>
              <a:buClr>
                <a:schemeClr val="dk1"/>
              </a:buClr>
              <a:buSzPts val="1400"/>
              <a:buNone/>
              <a:defRPr sz="1400"/>
            </a:lvl1pPr>
            <a:lvl2pPr marL="914400" lvl="1" indent="-228600" algn="l">
              <a:spcBef>
                <a:spcPts val="239"/>
              </a:spcBef>
              <a:spcAft>
                <a:spcPts val="0"/>
              </a:spcAft>
              <a:buClr>
                <a:schemeClr val="dk1"/>
              </a:buClr>
              <a:buSzPts val="1200"/>
              <a:buNone/>
              <a:defRPr sz="1200"/>
            </a:lvl2pPr>
            <a:lvl3pPr marL="1371600" lvl="2" indent="-228600" algn="l">
              <a:spcBef>
                <a:spcPts val="199"/>
              </a:spcBef>
              <a:spcAft>
                <a:spcPts val="0"/>
              </a:spcAft>
              <a:buClr>
                <a:schemeClr val="dk1"/>
              </a:buClr>
              <a:buSzPts val="1000"/>
              <a:buNone/>
              <a:defRPr sz="1000"/>
            </a:lvl3pPr>
            <a:lvl4pPr marL="1828800" lvl="3" indent="-228600" algn="l">
              <a:spcBef>
                <a:spcPts val="179"/>
              </a:spcBef>
              <a:spcAft>
                <a:spcPts val="0"/>
              </a:spcAft>
              <a:buClr>
                <a:schemeClr val="dk1"/>
              </a:buClr>
              <a:buSzPts val="900"/>
              <a:buNone/>
              <a:defRPr sz="900"/>
            </a:lvl4pPr>
            <a:lvl5pPr marL="2286000" lvl="4" indent="-228600" algn="l">
              <a:spcBef>
                <a:spcPts val="179"/>
              </a:spcBef>
              <a:spcAft>
                <a:spcPts val="0"/>
              </a:spcAft>
              <a:buClr>
                <a:schemeClr val="dk1"/>
              </a:buClr>
              <a:buSzPts val="900"/>
              <a:buNone/>
              <a:defRPr sz="900"/>
            </a:lvl5pPr>
            <a:lvl6pPr marL="2743200" lvl="5" indent="-228600" algn="l">
              <a:spcBef>
                <a:spcPts val="179"/>
              </a:spcBef>
              <a:spcAft>
                <a:spcPts val="0"/>
              </a:spcAft>
              <a:buClr>
                <a:schemeClr val="dk1"/>
              </a:buClr>
              <a:buSzPts val="900"/>
              <a:buNone/>
              <a:defRPr sz="900"/>
            </a:lvl6pPr>
            <a:lvl7pPr marL="3200400" lvl="6" indent="-228600" algn="l">
              <a:spcBef>
                <a:spcPts val="179"/>
              </a:spcBef>
              <a:spcAft>
                <a:spcPts val="0"/>
              </a:spcAft>
              <a:buClr>
                <a:schemeClr val="dk1"/>
              </a:buClr>
              <a:buSzPts val="900"/>
              <a:buNone/>
              <a:defRPr sz="900"/>
            </a:lvl7pPr>
            <a:lvl8pPr marL="3657600" lvl="7" indent="-228600" algn="l">
              <a:spcBef>
                <a:spcPts val="179"/>
              </a:spcBef>
              <a:spcAft>
                <a:spcPts val="0"/>
              </a:spcAft>
              <a:buClr>
                <a:schemeClr val="dk1"/>
              </a:buClr>
              <a:buSzPts val="900"/>
              <a:buNone/>
              <a:defRPr sz="900"/>
            </a:lvl8pPr>
            <a:lvl9pPr marL="4114800" lvl="8" indent="-228600" algn="l">
              <a:spcBef>
                <a:spcPts val="179"/>
              </a:spcBef>
              <a:spcAft>
                <a:spcPts val="0"/>
              </a:spcAft>
              <a:buClr>
                <a:schemeClr val="dk1"/>
              </a:buClr>
              <a:buSzPts val="900"/>
              <a:buNone/>
              <a:defRPr sz="900"/>
            </a:lvl9pPr>
          </a:lstStyle>
          <a:p>
            <a:pPr>
              <a:defRPr/>
            </a:pPr>
            <a:endParaRPr/>
          </a:p>
        </p:txBody>
      </p:sp>
      <p:sp>
        <p:nvSpPr>
          <p:cNvPr id="1704659780" name="Google Shape;110;p22"/>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204841030" name="Google Shape;111;p22"/>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79243232" name="Google Shape;112;p22"/>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1CF3603A-78C1-CB55-27FD-8883E0EF1841}" type="slidenum">
              <a:rPr lang="fr"/>
              <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et texte vertical" preserve="0" showMasterPhAnim="0" type="vertTx" userDrawn="1">
  <p:cSld name="VERTICAL_TEXT">
    <p:spTree>
      <p:nvGrpSpPr>
        <p:cNvPr id="1" name=""/>
        <p:cNvGrpSpPr/>
        <p:nvPr/>
      </p:nvGrpSpPr>
      <p:grpSpPr bwMode="auto">
        <a:xfrm>
          <a:off x="0" y="0"/>
          <a:ext cx="0" cy="0"/>
          <a:chOff x="0" y="0"/>
          <a:chExt cx="0" cy="0"/>
        </a:xfrm>
      </p:grpSpPr>
      <p:sp>
        <p:nvSpPr>
          <p:cNvPr id="85487833" name="Google Shape;114;p23"/>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536034932" name="Google Shape;115;p23"/>
          <p:cNvSpPr txBox="1">
            <a:spLocks noGrp="1"/>
          </p:cNvSpPr>
          <p:nvPr>
            <p:ph type="body" idx="1"/>
          </p:nvPr>
        </p:nvSpPr>
        <p:spPr bwMode="auto">
          <a:xfrm rot="5399976">
            <a:off x="2874763" y="-1217413"/>
            <a:ext cx="3394471" cy="8229600"/>
          </a:xfrm>
          <a:prstGeom prst="rect">
            <a:avLst/>
          </a:prstGeom>
          <a:noFill/>
          <a:ln>
            <a:noFill/>
          </a:ln>
        </p:spPr>
        <p:txBody>
          <a:bodyPr spcFirstLastPara="1" wrap="square" lIns="91423" tIns="45699" rIns="91423" bIns="45699" anchor="t" anchorCtr="0">
            <a:normAutofit/>
          </a:bodyPr>
          <a:lstStyle>
            <a:lvl1pPr marL="457200" lvl="0" indent="-342900" algn="l">
              <a:spcBef>
                <a:spcPts val="359"/>
              </a:spcBef>
              <a:spcAft>
                <a:spcPts val="0"/>
              </a:spcAft>
              <a:buClr>
                <a:schemeClr val="dk1"/>
              </a:buClr>
              <a:buSzPts val="1800"/>
              <a:buChar char="•"/>
              <a:defRPr/>
            </a:lvl1pPr>
            <a:lvl2pPr marL="914400" lvl="1" indent="-342900" algn="l">
              <a:spcBef>
                <a:spcPts val="359"/>
              </a:spcBef>
              <a:spcAft>
                <a:spcPts val="0"/>
              </a:spcAft>
              <a:buClr>
                <a:schemeClr val="dk1"/>
              </a:buClr>
              <a:buSzPts val="1800"/>
              <a:buChar char="–"/>
              <a:defRPr/>
            </a:lvl2pPr>
            <a:lvl3pPr marL="1371600" lvl="2" indent="-342900" algn="l">
              <a:spcBef>
                <a:spcPts val="359"/>
              </a:spcBef>
              <a:spcAft>
                <a:spcPts val="0"/>
              </a:spcAft>
              <a:buClr>
                <a:schemeClr val="dk1"/>
              </a:buClr>
              <a:buSzPts val="1800"/>
              <a:buChar char="•"/>
              <a:defRPr/>
            </a:lvl3pPr>
            <a:lvl4pPr marL="1828800" lvl="3" indent="-342900" algn="l">
              <a:spcBef>
                <a:spcPts val="359"/>
              </a:spcBef>
              <a:spcAft>
                <a:spcPts val="0"/>
              </a:spcAft>
              <a:buClr>
                <a:schemeClr val="dk1"/>
              </a:buClr>
              <a:buSzPts val="1800"/>
              <a:buChar char="–"/>
              <a:defRPr/>
            </a:lvl4pPr>
            <a:lvl5pPr marL="2286000" lvl="4" indent="-342900" algn="l">
              <a:spcBef>
                <a:spcPts val="359"/>
              </a:spcBef>
              <a:spcAft>
                <a:spcPts val="0"/>
              </a:spcAft>
              <a:buClr>
                <a:schemeClr val="dk1"/>
              </a:buClr>
              <a:buSzPts val="1800"/>
              <a:buChar char="»"/>
              <a:defRPr/>
            </a:lvl5pPr>
            <a:lvl6pPr marL="2743200" lvl="5" indent="-342900" algn="l">
              <a:spcBef>
                <a:spcPts val="359"/>
              </a:spcBef>
              <a:spcAft>
                <a:spcPts val="0"/>
              </a:spcAft>
              <a:buClr>
                <a:schemeClr val="dk1"/>
              </a:buClr>
              <a:buSzPts val="1800"/>
              <a:buChar char="•"/>
              <a:defRPr/>
            </a:lvl6pPr>
            <a:lvl7pPr marL="3200400" lvl="6" indent="-342900" algn="l">
              <a:spcBef>
                <a:spcPts val="359"/>
              </a:spcBef>
              <a:spcAft>
                <a:spcPts val="0"/>
              </a:spcAft>
              <a:buClr>
                <a:schemeClr val="dk1"/>
              </a:buClr>
              <a:buSzPts val="1800"/>
              <a:buChar char="•"/>
              <a:defRPr/>
            </a:lvl7pPr>
            <a:lvl8pPr marL="3657600" lvl="7" indent="-342900" algn="l">
              <a:spcBef>
                <a:spcPts val="359"/>
              </a:spcBef>
              <a:spcAft>
                <a:spcPts val="0"/>
              </a:spcAft>
              <a:buClr>
                <a:schemeClr val="dk1"/>
              </a:buClr>
              <a:buSzPts val="1800"/>
              <a:buChar char="•"/>
              <a:defRPr/>
            </a:lvl8pPr>
            <a:lvl9pPr marL="4114800" lvl="8" indent="-342900" algn="l">
              <a:spcBef>
                <a:spcPts val="359"/>
              </a:spcBef>
              <a:spcAft>
                <a:spcPts val="0"/>
              </a:spcAft>
              <a:buClr>
                <a:schemeClr val="dk1"/>
              </a:buClr>
              <a:buSzPts val="1800"/>
              <a:buChar char="•"/>
              <a:defRPr/>
            </a:lvl9pPr>
          </a:lstStyle>
          <a:p>
            <a:pPr>
              <a:defRPr/>
            </a:pPr>
            <a:endParaRPr/>
          </a:p>
        </p:txBody>
      </p:sp>
      <p:sp>
        <p:nvSpPr>
          <p:cNvPr id="1397006663" name="Google Shape;116;p23"/>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712368655" name="Google Shape;117;p23"/>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22900583" name="Google Shape;118;p23"/>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1CAC7CB5-DEC9-855D-AA03-70075C00C802}" type="slidenum">
              <a:rPr lang="fr"/>
              <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Section header" preserve="0" showMasterPhAnim="0" type="secHead" userDrawn="1">
  <p:cSld name="SECTION_HEADER">
    <p:spTree>
      <p:nvGrpSpPr>
        <p:cNvPr id="1" name=""/>
        <p:cNvGrpSpPr/>
        <p:nvPr/>
      </p:nvGrpSpPr>
      <p:grpSpPr bwMode="auto">
        <a:xfrm>
          <a:off x="0" y="0"/>
          <a:ext cx="0" cy="0"/>
          <a:chOff x="0" y="0"/>
          <a:chExt cx="0" cy="0"/>
        </a:xfrm>
      </p:grpSpPr>
      <p:sp>
        <p:nvSpPr>
          <p:cNvPr id="14" name="Google Shape;14;p3"/>
          <p:cNvSpPr txBox="1">
            <a:spLocks noGrp="1"/>
          </p:cNvSpPr>
          <p:nvPr>
            <p:ph type="title"/>
          </p:nvPr>
        </p:nvSpPr>
        <p:spPr bwMode="auto">
          <a:xfrm>
            <a:off x="311700" y="2150850"/>
            <a:ext cx="8520600" cy="841800"/>
          </a:xfrm>
          <a:prstGeom prst="rect">
            <a:avLst/>
          </a:prstGeom>
          <a:noFill/>
          <a:ln>
            <a:noFill/>
          </a:ln>
        </p:spPr>
        <p:txBody>
          <a:bodyPr spcFirstLastPara="1" wrap="square" lIns="91425" tIns="91425" rIns="91425" bIns="91425" anchor="ctr" anchorCtr="0">
            <a:normAutofit/>
          </a:bodyPr>
          <a:lstStyle>
            <a:lvl1pPr lvl="0" algn="ctr">
              <a:lnSpc>
                <a:spcPct val="100000"/>
              </a:lnSpc>
              <a:spcBef>
                <a:spcPts val="0"/>
              </a:spcBef>
              <a:spcAft>
                <a:spcPts val="0"/>
              </a:spcAft>
              <a:buSzPts val="3600"/>
              <a:buNone/>
              <a:defRPr sz="3600"/>
            </a:lvl1pPr>
            <a:lvl2pPr lvl="1" algn="ctr">
              <a:lnSpc>
                <a:spcPct val="100000"/>
              </a:lnSpc>
              <a:spcBef>
                <a:spcPts val="0"/>
              </a:spcBef>
              <a:spcAft>
                <a:spcPts val="0"/>
              </a:spcAft>
              <a:buSzPts val="3600"/>
              <a:buNone/>
              <a:defRPr sz="3600"/>
            </a:lvl2pPr>
            <a:lvl3pPr lvl="2" algn="ctr">
              <a:lnSpc>
                <a:spcPct val="100000"/>
              </a:lnSpc>
              <a:spcBef>
                <a:spcPts val="0"/>
              </a:spcBef>
              <a:spcAft>
                <a:spcPts val="0"/>
              </a:spcAft>
              <a:buSzPts val="3600"/>
              <a:buNone/>
              <a:defRPr sz="3600"/>
            </a:lvl3pPr>
            <a:lvl4pPr lvl="3" algn="ctr">
              <a:lnSpc>
                <a:spcPct val="100000"/>
              </a:lnSpc>
              <a:spcBef>
                <a:spcPts val="0"/>
              </a:spcBef>
              <a:spcAft>
                <a:spcPts val="0"/>
              </a:spcAft>
              <a:buSzPts val="3600"/>
              <a:buNone/>
              <a:defRPr sz="3600"/>
            </a:lvl4pPr>
            <a:lvl5pPr lvl="4" algn="ctr">
              <a:lnSpc>
                <a:spcPct val="100000"/>
              </a:lnSpc>
              <a:spcBef>
                <a:spcPts val="0"/>
              </a:spcBef>
              <a:spcAft>
                <a:spcPts val="0"/>
              </a:spcAft>
              <a:buSzPts val="3600"/>
              <a:buNone/>
              <a:defRPr sz="3600"/>
            </a:lvl5pPr>
            <a:lvl6pPr lvl="5" algn="ctr">
              <a:lnSpc>
                <a:spcPct val="100000"/>
              </a:lnSpc>
              <a:spcBef>
                <a:spcPts val="0"/>
              </a:spcBef>
              <a:spcAft>
                <a:spcPts val="0"/>
              </a:spcAft>
              <a:buSzPts val="3600"/>
              <a:buNone/>
              <a:defRPr sz="3600"/>
            </a:lvl6pPr>
            <a:lvl7pPr lvl="6" algn="ctr">
              <a:lnSpc>
                <a:spcPct val="100000"/>
              </a:lnSpc>
              <a:spcBef>
                <a:spcPts val="0"/>
              </a:spcBef>
              <a:spcAft>
                <a:spcPts val="0"/>
              </a:spcAft>
              <a:buSzPts val="3600"/>
              <a:buNone/>
              <a:defRPr sz="3600"/>
            </a:lvl7pPr>
            <a:lvl8pPr lvl="7" algn="ctr">
              <a:lnSpc>
                <a:spcPct val="100000"/>
              </a:lnSpc>
              <a:spcBef>
                <a:spcPts val="0"/>
              </a:spcBef>
              <a:spcAft>
                <a:spcPts val="0"/>
              </a:spcAft>
              <a:buSzPts val="3600"/>
              <a:buNone/>
              <a:defRPr sz="3600"/>
            </a:lvl8pPr>
            <a:lvl9pPr lvl="8" algn="ctr">
              <a:lnSpc>
                <a:spcPct val="100000"/>
              </a:lnSpc>
              <a:spcBef>
                <a:spcPts val="0"/>
              </a:spcBef>
              <a:spcAft>
                <a:spcPts val="0"/>
              </a:spcAft>
              <a:buSzPts val="3600"/>
              <a:buNone/>
              <a:defRPr sz="3600"/>
            </a:lvl9pPr>
          </a:lstStyle>
          <a:p>
            <a:pPr>
              <a:defRPr/>
            </a:pPr>
            <a:endParaRPr/>
          </a:p>
        </p:txBody>
      </p:sp>
      <p:sp>
        <p:nvSpPr>
          <p:cNvPr id="15" name="Google Shape;15;p3"/>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vertical et texte" preserve="0" showMasterPhAnim="0" type="vertTitleAndTx" userDrawn="1">
  <p:cSld name="VERTICAL_TITLE_AND_VERTICAL_TEXT">
    <p:spTree>
      <p:nvGrpSpPr>
        <p:cNvPr id="1" name=""/>
        <p:cNvGrpSpPr/>
        <p:nvPr/>
      </p:nvGrpSpPr>
      <p:grpSpPr bwMode="auto">
        <a:xfrm>
          <a:off x="0" y="0"/>
          <a:ext cx="0" cy="0"/>
          <a:chOff x="0" y="0"/>
          <a:chExt cx="0" cy="0"/>
        </a:xfrm>
      </p:grpSpPr>
      <p:sp>
        <p:nvSpPr>
          <p:cNvPr id="208024450" name="Google Shape;120;p24"/>
          <p:cNvSpPr txBox="1">
            <a:spLocks noGrp="1"/>
          </p:cNvSpPr>
          <p:nvPr>
            <p:ph type="title"/>
          </p:nvPr>
        </p:nvSpPr>
        <p:spPr bwMode="auto">
          <a:xfrm rot="5399976">
            <a:off x="5463777" y="1371600"/>
            <a:ext cx="4388643" cy="205740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742606289" name="Google Shape;121;p24"/>
          <p:cNvSpPr txBox="1">
            <a:spLocks noGrp="1"/>
          </p:cNvSpPr>
          <p:nvPr>
            <p:ph type="body" idx="1"/>
          </p:nvPr>
        </p:nvSpPr>
        <p:spPr bwMode="auto">
          <a:xfrm rot="5399976">
            <a:off x="1272777" y="-609598"/>
            <a:ext cx="4388643" cy="6019799"/>
          </a:xfrm>
          <a:prstGeom prst="rect">
            <a:avLst/>
          </a:prstGeom>
          <a:noFill/>
          <a:ln>
            <a:noFill/>
          </a:ln>
        </p:spPr>
        <p:txBody>
          <a:bodyPr spcFirstLastPara="1" wrap="square" lIns="91423" tIns="45699" rIns="91423" bIns="45699" anchor="t" anchorCtr="0">
            <a:normAutofit/>
          </a:bodyPr>
          <a:lstStyle>
            <a:lvl1pPr marL="457200" lvl="0" indent="-342900" algn="l">
              <a:spcBef>
                <a:spcPts val="359"/>
              </a:spcBef>
              <a:spcAft>
                <a:spcPts val="0"/>
              </a:spcAft>
              <a:buClr>
                <a:schemeClr val="dk1"/>
              </a:buClr>
              <a:buSzPts val="1800"/>
              <a:buChar char="•"/>
              <a:defRPr/>
            </a:lvl1pPr>
            <a:lvl2pPr marL="914400" lvl="1" indent="-342900" algn="l">
              <a:spcBef>
                <a:spcPts val="359"/>
              </a:spcBef>
              <a:spcAft>
                <a:spcPts val="0"/>
              </a:spcAft>
              <a:buClr>
                <a:schemeClr val="dk1"/>
              </a:buClr>
              <a:buSzPts val="1800"/>
              <a:buChar char="–"/>
              <a:defRPr/>
            </a:lvl2pPr>
            <a:lvl3pPr marL="1371600" lvl="2" indent="-342900" algn="l">
              <a:spcBef>
                <a:spcPts val="359"/>
              </a:spcBef>
              <a:spcAft>
                <a:spcPts val="0"/>
              </a:spcAft>
              <a:buClr>
                <a:schemeClr val="dk1"/>
              </a:buClr>
              <a:buSzPts val="1800"/>
              <a:buChar char="•"/>
              <a:defRPr/>
            </a:lvl3pPr>
            <a:lvl4pPr marL="1828800" lvl="3" indent="-342900" algn="l">
              <a:spcBef>
                <a:spcPts val="359"/>
              </a:spcBef>
              <a:spcAft>
                <a:spcPts val="0"/>
              </a:spcAft>
              <a:buClr>
                <a:schemeClr val="dk1"/>
              </a:buClr>
              <a:buSzPts val="1800"/>
              <a:buChar char="–"/>
              <a:defRPr/>
            </a:lvl4pPr>
            <a:lvl5pPr marL="2286000" lvl="4" indent="-342900" algn="l">
              <a:spcBef>
                <a:spcPts val="359"/>
              </a:spcBef>
              <a:spcAft>
                <a:spcPts val="0"/>
              </a:spcAft>
              <a:buClr>
                <a:schemeClr val="dk1"/>
              </a:buClr>
              <a:buSzPts val="1800"/>
              <a:buChar char="»"/>
              <a:defRPr/>
            </a:lvl5pPr>
            <a:lvl6pPr marL="2743200" lvl="5" indent="-342900" algn="l">
              <a:spcBef>
                <a:spcPts val="359"/>
              </a:spcBef>
              <a:spcAft>
                <a:spcPts val="0"/>
              </a:spcAft>
              <a:buClr>
                <a:schemeClr val="dk1"/>
              </a:buClr>
              <a:buSzPts val="1800"/>
              <a:buChar char="•"/>
              <a:defRPr/>
            </a:lvl6pPr>
            <a:lvl7pPr marL="3200400" lvl="6" indent="-342900" algn="l">
              <a:spcBef>
                <a:spcPts val="359"/>
              </a:spcBef>
              <a:spcAft>
                <a:spcPts val="0"/>
              </a:spcAft>
              <a:buClr>
                <a:schemeClr val="dk1"/>
              </a:buClr>
              <a:buSzPts val="1800"/>
              <a:buChar char="•"/>
              <a:defRPr/>
            </a:lvl7pPr>
            <a:lvl8pPr marL="3657600" lvl="7" indent="-342900" algn="l">
              <a:spcBef>
                <a:spcPts val="359"/>
              </a:spcBef>
              <a:spcAft>
                <a:spcPts val="0"/>
              </a:spcAft>
              <a:buClr>
                <a:schemeClr val="dk1"/>
              </a:buClr>
              <a:buSzPts val="1800"/>
              <a:buChar char="•"/>
              <a:defRPr/>
            </a:lvl8pPr>
            <a:lvl9pPr marL="4114800" lvl="8" indent="-342900" algn="l">
              <a:spcBef>
                <a:spcPts val="359"/>
              </a:spcBef>
              <a:spcAft>
                <a:spcPts val="0"/>
              </a:spcAft>
              <a:buClr>
                <a:schemeClr val="dk1"/>
              </a:buClr>
              <a:buSzPts val="1800"/>
              <a:buChar char="•"/>
              <a:defRPr/>
            </a:lvl9pPr>
          </a:lstStyle>
          <a:p>
            <a:pPr>
              <a:defRPr/>
            </a:pPr>
            <a:endParaRPr/>
          </a:p>
        </p:txBody>
      </p:sp>
      <p:sp>
        <p:nvSpPr>
          <p:cNvPr id="1215729361" name="Google Shape;122;p24"/>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049317573" name="Google Shape;123;p24"/>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790013654" name="Google Shape;124;p24"/>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FAEF8F2F-B7DF-D2F8-0583-384E09F8B0F8}" type="slidenum">
              <a:rPr lang="fr"/>
              <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Diapositive de titre" preserve="0" showMasterPhAnim="0" type="title" userDrawn="1">
  <p:cSld name="TITLE">
    <p:spTree>
      <p:nvGrpSpPr>
        <p:cNvPr id="1" name=""/>
        <p:cNvGrpSpPr/>
        <p:nvPr/>
      </p:nvGrpSpPr>
      <p:grpSpPr bwMode="auto">
        <a:xfrm>
          <a:off x="0" y="0"/>
          <a:ext cx="0" cy="0"/>
          <a:chOff x="0" y="0"/>
          <a:chExt cx="0" cy="0"/>
        </a:xfrm>
      </p:grpSpPr>
      <p:sp>
        <p:nvSpPr>
          <p:cNvPr id="741939150" name="Google Shape;57;p14"/>
          <p:cNvSpPr txBox="1">
            <a:spLocks noGrp="1"/>
          </p:cNvSpPr>
          <p:nvPr>
            <p:ph type="ctrTitle"/>
          </p:nvPr>
        </p:nvSpPr>
        <p:spPr bwMode="auto">
          <a:xfrm>
            <a:off x="685800" y="1597818"/>
            <a:ext cx="7772400" cy="1102518"/>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298222206" name="Google Shape;58;p14"/>
          <p:cNvSpPr txBox="1">
            <a:spLocks noGrp="1"/>
          </p:cNvSpPr>
          <p:nvPr>
            <p:ph type="subTitle" idx="1"/>
          </p:nvPr>
        </p:nvSpPr>
        <p:spPr bwMode="auto">
          <a:xfrm>
            <a:off x="1371600" y="2914650"/>
            <a:ext cx="6400800" cy="1314450"/>
          </a:xfrm>
          <a:prstGeom prst="rect">
            <a:avLst/>
          </a:prstGeom>
          <a:noFill/>
          <a:ln>
            <a:noFill/>
          </a:ln>
        </p:spPr>
        <p:txBody>
          <a:bodyPr spcFirstLastPara="1" wrap="square" lIns="91423" tIns="45699" rIns="91423" bIns="45699" anchor="t" anchorCtr="0">
            <a:normAutofit/>
          </a:bodyPr>
          <a:lstStyle>
            <a:lvl1pPr lvl="0" algn="ctr">
              <a:spcBef>
                <a:spcPts val="639"/>
              </a:spcBef>
              <a:spcAft>
                <a:spcPts val="0"/>
              </a:spcAft>
              <a:buClr>
                <a:srgbClr val="888888"/>
              </a:buClr>
              <a:buSzPts val="3200"/>
              <a:buNone/>
              <a:defRPr>
                <a:solidFill>
                  <a:srgbClr val="888888"/>
                </a:solidFill>
              </a:defRPr>
            </a:lvl1pPr>
            <a:lvl2pPr lvl="1" algn="ctr">
              <a:spcBef>
                <a:spcPts val="559"/>
              </a:spcBef>
              <a:spcAft>
                <a:spcPts val="0"/>
              </a:spcAft>
              <a:buClr>
                <a:srgbClr val="888888"/>
              </a:buClr>
              <a:buSzPts val="2800"/>
              <a:buNone/>
              <a:defRPr>
                <a:solidFill>
                  <a:srgbClr val="888888"/>
                </a:solidFill>
              </a:defRPr>
            </a:lvl2pPr>
            <a:lvl3pPr lvl="2" algn="ctr">
              <a:spcBef>
                <a:spcPts val="479"/>
              </a:spcBef>
              <a:spcAft>
                <a:spcPts val="0"/>
              </a:spcAft>
              <a:buClr>
                <a:srgbClr val="888888"/>
              </a:buClr>
              <a:buSzPts val="2400"/>
              <a:buNone/>
              <a:defRPr>
                <a:solidFill>
                  <a:srgbClr val="888888"/>
                </a:solidFill>
              </a:defRPr>
            </a:lvl3pPr>
            <a:lvl4pPr lvl="3" algn="ctr">
              <a:spcBef>
                <a:spcPts val="398"/>
              </a:spcBef>
              <a:spcAft>
                <a:spcPts val="0"/>
              </a:spcAft>
              <a:buClr>
                <a:srgbClr val="888888"/>
              </a:buClr>
              <a:buSzPts val="2000"/>
              <a:buNone/>
              <a:defRPr>
                <a:solidFill>
                  <a:srgbClr val="888888"/>
                </a:solidFill>
              </a:defRPr>
            </a:lvl4pPr>
            <a:lvl5pPr lvl="4" algn="ctr">
              <a:spcBef>
                <a:spcPts val="398"/>
              </a:spcBef>
              <a:spcAft>
                <a:spcPts val="0"/>
              </a:spcAft>
              <a:buClr>
                <a:srgbClr val="888888"/>
              </a:buClr>
              <a:buSzPts val="2000"/>
              <a:buNone/>
              <a:defRPr>
                <a:solidFill>
                  <a:srgbClr val="888888"/>
                </a:solidFill>
              </a:defRPr>
            </a:lvl5pPr>
            <a:lvl6pPr lvl="5" algn="ctr">
              <a:spcBef>
                <a:spcPts val="398"/>
              </a:spcBef>
              <a:spcAft>
                <a:spcPts val="0"/>
              </a:spcAft>
              <a:buClr>
                <a:srgbClr val="888888"/>
              </a:buClr>
              <a:buSzPts val="2000"/>
              <a:buNone/>
              <a:defRPr>
                <a:solidFill>
                  <a:srgbClr val="888888"/>
                </a:solidFill>
              </a:defRPr>
            </a:lvl6pPr>
            <a:lvl7pPr lvl="6" algn="ctr">
              <a:spcBef>
                <a:spcPts val="398"/>
              </a:spcBef>
              <a:spcAft>
                <a:spcPts val="0"/>
              </a:spcAft>
              <a:buClr>
                <a:srgbClr val="888888"/>
              </a:buClr>
              <a:buSzPts val="2000"/>
              <a:buNone/>
              <a:defRPr>
                <a:solidFill>
                  <a:srgbClr val="888888"/>
                </a:solidFill>
              </a:defRPr>
            </a:lvl7pPr>
            <a:lvl8pPr lvl="7" algn="ctr">
              <a:spcBef>
                <a:spcPts val="398"/>
              </a:spcBef>
              <a:spcAft>
                <a:spcPts val="0"/>
              </a:spcAft>
              <a:buClr>
                <a:srgbClr val="888888"/>
              </a:buClr>
              <a:buSzPts val="2000"/>
              <a:buNone/>
              <a:defRPr>
                <a:solidFill>
                  <a:srgbClr val="888888"/>
                </a:solidFill>
              </a:defRPr>
            </a:lvl8pPr>
            <a:lvl9pPr lvl="8" algn="ctr">
              <a:spcBef>
                <a:spcPts val="398"/>
              </a:spcBef>
              <a:spcAft>
                <a:spcPts val="0"/>
              </a:spcAft>
              <a:buClr>
                <a:srgbClr val="888888"/>
              </a:buClr>
              <a:buSzPts val="2000"/>
              <a:buNone/>
              <a:defRPr>
                <a:solidFill>
                  <a:srgbClr val="888888"/>
                </a:solidFill>
              </a:defRPr>
            </a:lvl9pPr>
          </a:lstStyle>
          <a:p>
            <a:pPr>
              <a:defRPr/>
            </a:pPr>
            <a:endParaRPr/>
          </a:p>
        </p:txBody>
      </p:sp>
      <p:sp>
        <p:nvSpPr>
          <p:cNvPr id="1354290764" name="Google Shape;59;p14"/>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935097888" name="Google Shape;60;p14"/>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2067303131" name="Google Shape;61;p14"/>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2BE760B1-9A08-EED2-A2C5-426D9027EA01}" type="slidenum">
              <a:rPr lang="fr"/>
              <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Vide" preserve="0" showMasterPhAnim="0" type="blank" userDrawn="1">
  <p:cSld name="BLANK">
    <p:spTree>
      <p:nvGrpSpPr>
        <p:cNvPr id="1" name=""/>
        <p:cNvGrpSpPr/>
        <p:nvPr/>
      </p:nvGrpSpPr>
      <p:grpSpPr bwMode="auto">
        <a:xfrm>
          <a:off x="0" y="0"/>
          <a:ext cx="0" cy="0"/>
          <a:chOff x="0" y="0"/>
          <a:chExt cx="0" cy="0"/>
        </a:xfrm>
      </p:grpSpPr>
      <p:sp>
        <p:nvSpPr>
          <p:cNvPr id="1117141573" name="Google Shape;63;p15"/>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475120867" name="Google Shape;64;p15"/>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497021424" name="Google Shape;65;p15"/>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5445D995-142D-4C9E-E074-5BF683AC1923}" type="slidenum">
              <a:rPr lang="fr"/>
              <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Deux contenus" preserve="0" showMasterPhAnim="0" type="twoObj" userDrawn="1">
  <p:cSld name="TWO_OBJECTS">
    <p:spTree>
      <p:nvGrpSpPr>
        <p:cNvPr id="1" name=""/>
        <p:cNvGrpSpPr/>
        <p:nvPr/>
      </p:nvGrpSpPr>
      <p:grpSpPr bwMode="auto">
        <a:xfrm>
          <a:off x="0" y="0"/>
          <a:ext cx="0" cy="0"/>
          <a:chOff x="0" y="0"/>
          <a:chExt cx="0" cy="0"/>
        </a:xfrm>
      </p:grpSpPr>
      <p:sp>
        <p:nvSpPr>
          <p:cNvPr id="315299162" name="Google Shape;79;p18"/>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641452218" name="Google Shape;80;p18"/>
          <p:cNvSpPr txBox="1">
            <a:spLocks noGrp="1"/>
          </p:cNvSpPr>
          <p:nvPr>
            <p:ph type="body" idx="1"/>
          </p:nvPr>
        </p:nvSpPr>
        <p:spPr bwMode="auto">
          <a:xfrm>
            <a:off x="457200" y="1200150"/>
            <a:ext cx="4038598" cy="3394471"/>
          </a:xfrm>
          <a:prstGeom prst="rect">
            <a:avLst/>
          </a:prstGeom>
          <a:noFill/>
          <a:ln>
            <a:noFill/>
          </a:ln>
        </p:spPr>
        <p:txBody>
          <a:bodyPr spcFirstLastPara="1" wrap="square" lIns="91423" tIns="45699" rIns="91423" bIns="45699" anchor="t" anchorCtr="0">
            <a:normAutofit/>
          </a:bodyPr>
          <a:lstStyle>
            <a:lvl1pPr marL="457200" lvl="0" indent="-406399" algn="l">
              <a:spcBef>
                <a:spcPts val="559"/>
              </a:spcBef>
              <a:spcAft>
                <a:spcPts val="0"/>
              </a:spcAft>
              <a:buClr>
                <a:schemeClr val="dk1"/>
              </a:buClr>
              <a:buSzPts val="2800"/>
              <a:buChar char="•"/>
              <a:defRPr sz="2800"/>
            </a:lvl1pPr>
            <a:lvl2pPr marL="914400" lvl="1" indent="-380999" algn="l">
              <a:spcBef>
                <a:spcPts val="479"/>
              </a:spcBef>
              <a:spcAft>
                <a:spcPts val="0"/>
              </a:spcAft>
              <a:buClr>
                <a:schemeClr val="dk1"/>
              </a:buClr>
              <a:buSzPts val="2400"/>
              <a:buChar char="–"/>
              <a:defRPr sz="2400"/>
            </a:lvl2pPr>
            <a:lvl3pPr marL="1371600" lvl="2" indent="-355599" algn="l">
              <a:spcBef>
                <a:spcPts val="398"/>
              </a:spcBef>
              <a:spcAft>
                <a:spcPts val="0"/>
              </a:spcAft>
              <a:buClr>
                <a:schemeClr val="dk1"/>
              </a:buClr>
              <a:buSzPts val="2000"/>
              <a:buChar char="•"/>
              <a:defRPr sz="2000"/>
            </a:lvl3pPr>
            <a:lvl4pPr marL="1828800" lvl="3" indent="-342900" algn="l">
              <a:spcBef>
                <a:spcPts val="359"/>
              </a:spcBef>
              <a:spcAft>
                <a:spcPts val="0"/>
              </a:spcAft>
              <a:buClr>
                <a:schemeClr val="dk1"/>
              </a:buClr>
              <a:buSzPts val="1800"/>
              <a:buChar char="–"/>
              <a:defRPr sz="1800"/>
            </a:lvl4pPr>
            <a:lvl5pPr marL="2286000" lvl="4" indent="-342900" algn="l">
              <a:spcBef>
                <a:spcPts val="359"/>
              </a:spcBef>
              <a:spcAft>
                <a:spcPts val="0"/>
              </a:spcAft>
              <a:buClr>
                <a:schemeClr val="dk1"/>
              </a:buClr>
              <a:buSzPts val="1800"/>
              <a:buChar char="»"/>
              <a:defRPr sz="1800"/>
            </a:lvl5pPr>
            <a:lvl6pPr marL="2743200" lvl="5" indent="-342900" algn="l">
              <a:spcBef>
                <a:spcPts val="359"/>
              </a:spcBef>
              <a:spcAft>
                <a:spcPts val="0"/>
              </a:spcAft>
              <a:buClr>
                <a:schemeClr val="dk1"/>
              </a:buClr>
              <a:buSzPts val="1800"/>
              <a:buChar char="•"/>
              <a:defRPr sz="1800"/>
            </a:lvl6pPr>
            <a:lvl7pPr marL="3200400" lvl="6" indent="-342900" algn="l">
              <a:spcBef>
                <a:spcPts val="359"/>
              </a:spcBef>
              <a:spcAft>
                <a:spcPts val="0"/>
              </a:spcAft>
              <a:buClr>
                <a:schemeClr val="dk1"/>
              </a:buClr>
              <a:buSzPts val="1800"/>
              <a:buChar char="•"/>
              <a:defRPr sz="1800"/>
            </a:lvl7pPr>
            <a:lvl8pPr marL="3657600" lvl="7" indent="-342900" algn="l">
              <a:spcBef>
                <a:spcPts val="359"/>
              </a:spcBef>
              <a:spcAft>
                <a:spcPts val="0"/>
              </a:spcAft>
              <a:buClr>
                <a:schemeClr val="dk1"/>
              </a:buClr>
              <a:buSzPts val="1800"/>
              <a:buChar char="•"/>
              <a:defRPr sz="1800"/>
            </a:lvl8pPr>
            <a:lvl9pPr marL="4114800" lvl="8" indent="-342900" algn="l">
              <a:spcBef>
                <a:spcPts val="359"/>
              </a:spcBef>
              <a:spcAft>
                <a:spcPts val="0"/>
              </a:spcAft>
              <a:buClr>
                <a:schemeClr val="dk1"/>
              </a:buClr>
              <a:buSzPts val="1800"/>
              <a:buChar char="•"/>
              <a:defRPr sz="1800"/>
            </a:lvl9pPr>
          </a:lstStyle>
          <a:p>
            <a:pPr>
              <a:defRPr/>
            </a:pPr>
            <a:endParaRPr/>
          </a:p>
        </p:txBody>
      </p:sp>
      <p:sp>
        <p:nvSpPr>
          <p:cNvPr id="872923922" name="Google Shape;81;p18"/>
          <p:cNvSpPr txBox="1">
            <a:spLocks noGrp="1"/>
          </p:cNvSpPr>
          <p:nvPr>
            <p:ph type="body" idx="2"/>
          </p:nvPr>
        </p:nvSpPr>
        <p:spPr bwMode="auto">
          <a:xfrm>
            <a:off x="4648199" y="1200150"/>
            <a:ext cx="4038598" cy="3394471"/>
          </a:xfrm>
          <a:prstGeom prst="rect">
            <a:avLst/>
          </a:prstGeom>
          <a:noFill/>
          <a:ln>
            <a:noFill/>
          </a:ln>
        </p:spPr>
        <p:txBody>
          <a:bodyPr spcFirstLastPara="1" wrap="square" lIns="91423" tIns="45699" rIns="91423" bIns="45699" anchor="t" anchorCtr="0">
            <a:normAutofit/>
          </a:bodyPr>
          <a:lstStyle>
            <a:lvl1pPr marL="457200" lvl="0" indent="-406399" algn="l">
              <a:spcBef>
                <a:spcPts val="559"/>
              </a:spcBef>
              <a:spcAft>
                <a:spcPts val="0"/>
              </a:spcAft>
              <a:buClr>
                <a:schemeClr val="dk1"/>
              </a:buClr>
              <a:buSzPts val="2800"/>
              <a:buChar char="•"/>
              <a:defRPr sz="2800"/>
            </a:lvl1pPr>
            <a:lvl2pPr marL="914400" lvl="1" indent="-380999" algn="l">
              <a:spcBef>
                <a:spcPts val="479"/>
              </a:spcBef>
              <a:spcAft>
                <a:spcPts val="0"/>
              </a:spcAft>
              <a:buClr>
                <a:schemeClr val="dk1"/>
              </a:buClr>
              <a:buSzPts val="2400"/>
              <a:buChar char="–"/>
              <a:defRPr sz="2400"/>
            </a:lvl2pPr>
            <a:lvl3pPr marL="1371600" lvl="2" indent="-355599" algn="l">
              <a:spcBef>
                <a:spcPts val="398"/>
              </a:spcBef>
              <a:spcAft>
                <a:spcPts val="0"/>
              </a:spcAft>
              <a:buClr>
                <a:schemeClr val="dk1"/>
              </a:buClr>
              <a:buSzPts val="2000"/>
              <a:buChar char="•"/>
              <a:defRPr sz="2000"/>
            </a:lvl3pPr>
            <a:lvl4pPr marL="1828800" lvl="3" indent="-342900" algn="l">
              <a:spcBef>
                <a:spcPts val="359"/>
              </a:spcBef>
              <a:spcAft>
                <a:spcPts val="0"/>
              </a:spcAft>
              <a:buClr>
                <a:schemeClr val="dk1"/>
              </a:buClr>
              <a:buSzPts val="1800"/>
              <a:buChar char="–"/>
              <a:defRPr sz="1800"/>
            </a:lvl4pPr>
            <a:lvl5pPr marL="2286000" lvl="4" indent="-342900" algn="l">
              <a:spcBef>
                <a:spcPts val="359"/>
              </a:spcBef>
              <a:spcAft>
                <a:spcPts val="0"/>
              </a:spcAft>
              <a:buClr>
                <a:schemeClr val="dk1"/>
              </a:buClr>
              <a:buSzPts val="1800"/>
              <a:buChar char="»"/>
              <a:defRPr sz="1800"/>
            </a:lvl5pPr>
            <a:lvl6pPr marL="2743200" lvl="5" indent="-342900" algn="l">
              <a:spcBef>
                <a:spcPts val="359"/>
              </a:spcBef>
              <a:spcAft>
                <a:spcPts val="0"/>
              </a:spcAft>
              <a:buClr>
                <a:schemeClr val="dk1"/>
              </a:buClr>
              <a:buSzPts val="1800"/>
              <a:buChar char="•"/>
              <a:defRPr sz="1800"/>
            </a:lvl6pPr>
            <a:lvl7pPr marL="3200400" lvl="6" indent="-342900" algn="l">
              <a:spcBef>
                <a:spcPts val="359"/>
              </a:spcBef>
              <a:spcAft>
                <a:spcPts val="0"/>
              </a:spcAft>
              <a:buClr>
                <a:schemeClr val="dk1"/>
              </a:buClr>
              <a:buSzPts val="1800"/>
              <a:buChar char="•"/>
              <a:defRPr sz="1800"/>
            </a:lvl7pPr>
            <a:lvl8pPr marL="3657600" lvl="7" indent="-342900" algn="l">
              <a:spcBef>
                <a:spcPts val="359"/>
              </a:spcBef>
              <a:spcAft>
                <a:spcPts val="0"/>
              </a:spcAft>
              <a:buClr>
                <a:schemeClr val="dk1"/>
              </a:buClr>
              <a:buSzPts val="1800"/>
              <a:buChar char="•"/>
              <a:defRPr sz="1800"/>
            </a:lvl8pPr>
            <a:lvl9pPr marL="4114800" lvl="8" indent="-342900" algn="l">
              <a:spcBef>
                <a:spcPts val="359"/>
              </a:spcBef>
              <a:spcAft>
                <a:spcPts val="0"/>
              </a:spcAft>
              <a:buClr>
                <a:schemeClr val="dk1"/>
              </a:buClr>
              <a:buSzPts val="1800"/>
              <a:buChar char="•"/>
              <a:defRPr sz="1800"/>
            </a:lvl9pPr>
          </a:lstStyle>
          <a:p>
            <a:pPr>
              <a:defRPr/>
            </a:pPr>
            <a:endParaRPr/>
          </a:p>
        </p:txBody>
      </p:sp>
      <p:sp>
        <p:nvSpPr>
          <p:cNvPr id="2107921602" name="Google Shape;82;p18"/>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149836987" name="Google Shape;83;p18"/>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699512736" name="Google Shape;84;p18"/>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80F80252-BDFE-6CDF-2F97-E23793E7DEB8}" type="slidenum">
              <a:rPr lang="fr"/>
              <a:t/>
            </a:fld>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omparaison" preserve="0" showMasterPhAnim="0" type="twoTxTwoObj" userDrawn="1">
  <p:cSld name="TWO_OBJECTS_WITH_TEXT">
    <p:spTree>
      <p:nvGrpSpPr>
        <p:cNvPr id="1" name=""/>
        <p:cNvGrpSpPr/>
        <p:nvPr/>
      </p:nvGrpSpPr>
      <p:grpSpPr bwMode="auto">
        <a:xfrm>
          <a:off x="0" y="0"/>
          <a:ext cx="0" cy="0"/>
          <a:chOff x="0" y="0"/>
          <a:chExt cx="0" cy="0"/>
        </a:xfrm>
      </p:grpSpPr>
      <p:sp>
        <p:nvSpPr>
          <p:cNvPr id="473746051" name="Google Shape;86;p19"/>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4400"/>
              <a:buFont typeface="Calibri"/>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793208413" name="Google Shape;87;p19"/>
          <p:cNvSpPr txBox="1">
            <a:spLocks noGrp="1"/>
          </p:cNvSpPr>
          <p:nvPr>
            <p:ph type="body" idx="1"/>
          </p:nvPr>
        </p:nvSpPr>
        <p:spPr bwMode="auto">
          <a:xfrm>
            <a:off x="457200" y="1151334"/>
            <a:ext cx="4040187" cy="479821"/>
          </a:xfrm>
          <a:prstGeom prst="rect">
            <a:avLst/>
          </a:prstGeom>
          <a:noFill/>
          <a:ln>
            <a:noFill/>
          </a:ln>
        </p:spPr>
        <p:txBody>
          <a:bodyPr spcFirstLastPara="1" wrap="square" lIns="91423" tIns="45699" rIns="91423" bIns="45699" anchor="b" anchorCtr="0">
            <a:normAutofit/>
          </a:bodyPr>
          <a:lstStyle>
            <a:lvl1pPr marL="457200" lvl="0" indent="-228600" algn="l">
              <a:spcBef>
                <a:spcPts val="479"/>
              </a:spcBef>
              <a:spcAft>
                <a:spcPts val="0"/>
              </a:spcAft>
              <a:buClr>
                <a:schemeClr val="dk1"/>
              </a:buClr>
              <a:buSzPts val="2400"/>
              <a:buNone/>
              <a:defRPr sz="2400" b="1"/>
            </a:lvl1pPr>
            <a:lvl2pPr marL="914400" lvl="1" indent="-228600" algn="l">
              <a:spcBef>
                <a:spcPts val="398"/>
              </a:spcBef>
              <a:spcAft>
                <a:spcPts val="0"/>
              </a:spcAft>
              <a:buClr>
                <a:schemeClr val="dk1"/>
              </a:buClr>
              <a:buSzPts val="2000"/>
              <a:buNone/>
              <a:defRPr sz="2000" b="1"/>
            </a:lvl2pPr>
            <a:lvl3pPr marL="1371600" lvl="2" indent="-228600" algn="l">
              <a:spcBef>
                <a:spcPts val="359"/>
              </a:spcBef>
              <a:spcAft>
                <a:spcPts val="0"/>
              </a:spcAft>
              <a:buClr>
                <a:schemeClr val="dk1"/>
              </a:buClr>
              <a:buSzPts val="1800"/>
              <a:buNone/>
              <a:defRPr sz="1800" b="1"/>
            </a:lvl3pPr>
            <a:lvl4pPr marL="1828800" lvl="3" indent="-228600" algn="l">
              <a:spcBef>
                <a:spcPts val="319"/>
              </a:spcBef>
              <a:spcAft>
                <a:spcPts val="0"/>
              </a:spcAft>
              <a:buClr>
                <a:schemeClr val="dk1"/>
              </a:buClr>
              <a:buSzPts val="1600"/>
              <a:buNone/>
              <a:defRPr sz="1600" b="1"/>
            </a:lvl4pPr>
            <a:lvl5pPr marL="2286000" lvl="4" indent="-228600" algn="l">
              <a:spcBef>
                <a:spcPts val="319"/>
              </a:spcBef>
              <a:spcAft>
                <a:spcPts val="0"/>
              </a:spcAft>
              <a:buClr>
                <a:schemeClr val="dk1"/>
              </a:buClr>
              <a:buSzPts val="1600"/>
              <a:buNone/>
              <a:defRPr sz="1600" b="1"/>
            </a:lvl5pPr>
            <a:lvl6pPr marL="2743200" lvl="5" indent="-228600" algn="l">
              <a:spcBef>
                <a:spcPts val="319"/>
              </a:spcBef>
              <a:spcAft>
                <a:spcPts val="0"/>
              </a:spcAft>
              <a:buClr>
                <a:schemeClr val="dk1"/>
              </a:buClr>
              <a:buSzPts val="1600"/>
              <a:buNone/>
              <a:defRPr sz="1600" b="1"/>
            </a:lvl6pPr>
            <a:lvl7pPr marL="3200400" lvl="6" indent="-228600" algn="l">
              <a:spcBef>
                <a:spcPts val="319"/>
              </a:spcBef>
              <a:spcAft>
                <a:spcPts val="0"/>
              </a:spcAft>
              <a:buClr>
                <a:schemeClr val="dk1"/>
              </a:buClr>
              <a:buSzPts val="1600"/>
              <a:buNone/>
              <a:defRPr sz="1600" b="1"/>
            </a:lvl7pPr>
            <a:lvl8pPr marL="3657600" lvl="7" indent="-228600" algn="l">
              <a:spcBef>
                <a:spcPts val="319"/>
              </a:spcBef>
              <a:spcAft>
                <a:spcPts val="0"/>
              </a:spcAft>
              <a:buClr>
                <a:schemeClr val="dk1"/>
              </a:buClr>
              <a:buSzPts val="1600"/>
              <a:buNone/>
              <a:defRPr sz="1600" b="1"/>
            </a:lvl8pPr>
            <a:lvl9pPr marL="4114800" lvl="8" indent="-228600" algn="l">
              <a:spcBef>
                <a:spcPts val="319"/>
              </a:spcBef>
              <a:spcAft>
                <a:spcPts val="0"/>
              </a:spcAft>
              <a:buClr>
                <a:schemeClr val="dk1"/>
              </a:buClr>
              <a:buSzPts val="1600"/>
              <a:buNone/>
              <a:defRPr sz="1600" b="1"/>
            </a:lvl9pPr>
          </a:lstStyle>
          <a:p>
            <a:pPr>
              <a:defRPr/>
            </a:pPr>
            <a:endParaRPr/>
          </a:p>
        </p:txBody>
      </p:sp>
      <p:sp>
        <p:nvSpPr>
          <p:cNvPr id="476846181" name="Google Shape;88;p19"/>
          <p:cNvSpPr txBox="1">
            <a:spLocks noGrp="1"/>
          </p:cNvSpPr>
          <p:nvPr>
            <p:ph type="body" idx="2"/>
          </p:nvPr>
        </p:nvSpPr>
        <p:spPr bwMode="auto">
          <a:xfrm>
            <a:off x="457200" y="1631155"/>
            <a:ext cx="4040187" cy="2963466"/>
          </a:xfrm>
          <a:prstGeom prst="rect">
            <a:avLst/>
          </a:prstGeom>
          <a:noFill/>
          <a:ln>
            <a:noFill/>
          </a:ln>
        </p:spPr>
        <p:txBody>
          <a:bodyPr spcFirstLastPara="1" wrap="square" lIns="91423" tIns="45699" rIns="91423" bIns="45699" anchor="t" anchorCtr="0">
            <a:normAutofit/>
          </a:bodyPr>
          <a:lstStyle>
            <a:lvl1pPr marL="457200" lvl="0" indent="-380999" algn="l">
              <a:spcBef>
                <a:spcPts val="479"/>
              </a:spcBef>
              <a:spcAft>
                <a:spcPts val="0"/>
              </a:spcAft>
              <a:buClr>
                <a:schemeClr val="dk1"/>
              </a:buClr>
              <a:buSzPts val="2400"/>
              <a:buChar char="•"/>
              <a:defRPr sz="2400"/>
            </a:lvl1pPr>
            <a:lvl2pPr marL="914400" lvl="1" indent="-355599" algn="l">
              <a:spcBef>
                <a:spcPts val="398"/>
              </a:spcBef>
              <a:spcAft>
                <a:spcPts val="0"/>
              </a:spcAft>
              <a:buClr>
                <a:schemeClr val="dk1"/>
              </a:buClr>
              <a:buSzPts val="2000"/>
              <a:buChar char="–"/>
              <a:defRPr sz="2000"/>
            </a:lvl2pPr>
            <a:lvl3pPr marL="1371600" lvl="2" indent="-342900" algn="l">
              <a:spcBef>
                <a:spcPts val="359"/>
              </a:spcBef>
              <a:spcAft>
                <a:spcPts val="0"/>
              </a:spcAft>
              <a:buClr>
                <a:schemeClr val="dk1"/>
              </a:buClr>
              <a:buSzPts val="1800"/>
              <a:buChar char="•"/>
              <a:defRPr sz="1800"/>
            </a:lvl3pPr>
            <a:lvl4pPr marL="1828800" lvl="3" indent="-330199" algn="l">
              <a:spcBef>
                <a:spcPts val="319"/>
              </a:spcBef>
              <a:spcAft>
                <a:spcPts val="0"/>
              </a:spcAft>
              <a:buClr>
                <a:schemeClr val="dk1"/>
              </a:buClr>
              <a:buSzPts val="1600"/>
              <a:buChar char="–"/>
              <a:defRPr sz="1600"/>
            </a:lvl4pPr>
            <a:lvl5pPr marL="2286000" lvl="4" indent="-330199" algn="l">
              <a:spcBef>
                <a:spcPts val="319"/>
              </a:spcBef>
              <a:spcAft>
                <a:spcPts val="0"/>
              </a:spcAft>
              <a:buClr>
                <a:schemeClr val="dk1"/>
              </a:buClr>
              <a:buSzPts val="1600"/>
              <a:buChar char="»"/>
              <a:defRPr sz="1600"/>
            </a:lvl5pPr>
            <a:lvl6pPr marL="2743200" lvl="5" indent="-330199" algn="l">
              <a:spcBef>
                <a:spcPts val="319"/>
              </a:spcBef>
              <a:spcAft>
                <a:spcPts val="0"/>
              </a:spcAft>
              <a:buClr>
                <a:schemeClr val="dk1"/>
              </a:buClr>
              <a:buSzPts val="1600"/>
              <a:buChar char="•"/>
              <a:defRPr sz="1600"/>
            </a:lvl6pPr>
            <a:lvl7pPr marL="3200400" lvl="6" indent="-330199" algn="l">
              <a:spcBef>
                <a:spcPts val="319"/>
              </a:spcBef>
              <a:spcAft>
                <a:spcPts val="0"/>
              </a:spcAft>
              <a:buClr>
                <a:schemeClr val="dk1"/>
              </a:buClr>
              <a:buSzPts val="1600"/>
              <a:buChar char="•"/>
              <a:defRPr sz="1600"/>
            </a:lvl7pPr>
            <a:lvl8pPr marL="3657600" lvl="7" indent="-330199" algn="l">
              <a:spcBef>
                <a:spcPts val="319"/>
              </a:spcBef>
              <a:spcAft>
                <a:spcPts val="0"/>
              </a:spcAft>
              <a:buClr>
                <a:schemeClr val="dk1"/>
              </a:buClr>
              <a:buSzPts val="1600"/>
              <a:buChar char="•"/>
              <a:defRPr sz="1600"/>
            </a:lvl8pPr>
            <a:lvl9pPr marL="4114800" lvl="8" indent="-330199" algn="l">
              <a:spcBef>
                <a:spcPts val="319"/>
              </a:spcBef>
              <a:spcAft>
                <a:spcPts val="0"/>
              </a:spcAft>
              <a:buClr>
                <a:schemeClr val="dk1"/>
              </a:buClr>
              <a:buSzPts val="1600"/>
              <a:buChar char="•"/>
              <a:defRPr sz="1600"/>
            </a:lvl9pPr>
          </a:lstStyle>
          <a:p>
            <a:pPr>
              <a:defRPr/>
            </a:pPr>
            <a:endParaRPr/>
          </a:p>
        </p:txBody>
      </p:sp>
      <p:sp>
        <p:nvSpPr>
          <p:cNvPr id="655002142" name="Google Shape;89;p19"/>
          <p:cNvSpPr txBox="1">
            <a:spLocks noGrp="1"/>
          </p:cNvSpPr>
          <p:nvPr>
            <p:ph type="body" idx="3"/>
          </p:nvPr>
        </p:nvSpPr>
        <p:spPr bwMode="auto">
          <a:xfrm>
            <a:off x="4645024" y="1151334"/>
            <a:ext cx="4041774" cy="479821"/>
          </a:xfrm>
          <a:prstGeom prst="rect">
            <a:avLst/>
          </a:prstGeom>
          <a:noFill/>
          <a:ln>
            <a:noFill/>
          </a:ln>
        </p:spPr>
        <p:txBody>
          <a:bodyPr spcFirstLastPara="1" wrap="square" lIns="91423" tIns="45699" rIns="91423" bIns="45699" anchor="b" anchorCtr="0">
            <a:normAutofit/>
          </a:bodyPr>
          <a:lstStyle>
            <a:lvl1pPr marL="457200" lvl="0" indent="-228600" algn="l">
              <a:spcBef>
                <a:spcPts val="479"/>
              </a:spcBef>
              <a:spcAft>
                <a:spcPts val="0"/>
              </a:spcAft>
              <a:buClr>
                <a:schemeClr val="dk1"/>
              </a:buClr>
              <a:buSzPts val="2400"/>
              <a:buNone/>
              <a:defRPr sz="2400" b="1"/>
            </a:lvl1pPr>
            <a:lvl2pPr marL="914400" lvl="1" indent="-228600" algn="l">
              <a:spcBef>
                <a:spcPts val="398"/>
              </a:spcBef>
              <a:spcAft>
                <a:spcPts val="0"/>
              </a:spcAft>
              <a:buClr>
                <a:schemeClr val="dk1"/>
              </a:buClr>
              <a:buSzPts val="2000"/>
              <a:buNone/>
              <a:defRPr sz="2000" b="1"/>
            </a:lvl2pPr>
            <a:lvl3pPr marL="1371600" lvl="2" indent="-228600" algn="l">
              <a:spcBef>
                <a:spcPts val="359"/>
              </a:spcBef>
              <a:spcAft>
                <a:spcPts val="0"/>
              </a:spcAft>
              <a:buClr>
                <a:schemeClr val="dk1"/>
              </a:buClr>
              <a:buSzPts val="1800"/>
              <a:buNone/>
              <a:defRPr sz="1800" b="1"/>
            </a:lvl3pPr>
            <a:lvl4pPr marL="1828800" lvl="3" indent="-228600" algn="l">
              <a:spcBef>
                <a:spcPts val="319"/>
              </a:spcBef>
              <a:spcAft>
                <a:spcPts val="0"/>
              </a:spcAft>
              <a:buClr>
                <a:schemeClr val="dk1"/>
              </a:buClr>
              <a:buSzPts val="1600"/>
              <a:buNone/>
              <a:defRPr sz="1600" b="1"/>
            </a:lvl4pPr>
            <a:lvl5pPr marL="2286000" lvl="4" indent="-228600" algn="l">
              <a:spcBef>
                <a:spcPts val="319"/>
              </a:spcBef>
              <a:spcAft>
                <a:spcPts val="0"/>
              </a:spcAft>
              <a:buClr>
                <a:schemeClr val="dk1"/>
              </a:buClr>
              <a:buSzPts val="1600"/>
              <a:buNone/>
              <a:defRPr sz="1600" b="1"/>
            </a:lvl5pPr>
            <a:lvl6pPr marL="2743200" lvl="5" indent="-228600" algn="l">
              <a:spcBef>
                <a:spcPts val="319"/>
              </a:spcBef>
              <a:spcAft>
                <a:spcPts val="0"/>
              </a:spcAft>
              <a:buClr>
                <a:schemeClr val="dk1"/>
              </a:buClr>
              <a:buSzPts val="1600"/>
              <a:buNone/>
              <a:defRPr sz="1600" b="1"/>
            </a:lvl6pPr>
            <a:lvl7pPr marL="3200400" lvl="6" indent="-228600" algn="l">
              <a:spcBef>
                <a:spcPts val="319"/>
              </a:spcBef>
              <a:spcAft>
                <a:spcPts val="0"/>
              </a:spcAft>
              <a:buClr>
                <a:schemeClr val="dk1"/>
              </a:buClr>
              <a:buSzPts val="1600"/>
              <a:buNone/>
              <a:defRPr sz="1600" b="1"/>
            </a:lvl7pPr>
            <a:lvl8pPr marL="3657600" lvl="7" indent="-228600" algn="l">
              <a:spcBef>
                <a:spcPts val="319"/>
              </a:spcBef>
              <a:spcAft>
                <a:spcPts val="0"/>
              </a:spcAft>
              <a:buClr>
                <a:schemeClr val="dk1"/>
              </a:buClr>
              <a:buSzPts val="1600"/>
              <a:buNone/>
              <a:defRPr sz="1600" b="1"/>
            </a:lvl8pPr>
            <a:lvl9pPr marL="4114800" lvl="8" indent="-228600" algn="l">
              <a:spcBef>
                <a:spcPts val="319"/>
              </a:spcBef>
              <a:spcAft>
                <a:spcPts val="0"/>
              </a:spcAft>
              <a:buClr>
                <a:schemeClr val="dk1"/>
              </a:buClr>
              <a:buSzPts val="1600"/>
              <a:buNone/>
              <a:defRPr sz="1600" b="1"/>
            </a:lvl9pPr>
          </a:lstStyle>
          <a:p>
            <a:pPr>
              <a:defRPr/>
            </a:pPr>
            <a:endParaRPr/>
          </a:p>
        </p:txBody>
      </p:sp>
      <p:sp>
        <p:nvSpPr>
          <p:cNvPr id="1300177225" name="Google Shape;90;p19"/>
          <p:cNvSpPr txBox="1">
            <a:spLocks noGrp="1"/>
          </p:cNvSpPr>
          <p:nvPr>
            <p:ph type="body" idx="4"/>
          </p:nvPr>
        </p:nvSpPr>
        <p:spPr bwMode="auto">
          <a:xfrm>
            <a:off x="4645024" y="1631155"/>
            <a:ext cx="4041774" cy="2963466"/>
          </a:xfrm>
          <a:prstGeom prst="rect">
            <a:avLst/>
          </a:prstGeom>
          <a:noFill/>
          <a:ln>
            <a:noFill/>
          </a:ln>
        </p:spPr>
        <p:txBody>
          <a:bodyPr spcFirstLastPara="1" wrap="square" lIns="91423" tIns="45699" rIns="91423" bIns="45699" anchor="t" anchorCtr="0">
            <a:normAutofit/>
          </a:bodyPr>
          <a:lstStyle>
            <a:lvl1pPr marL="457200" lvl="0" indent="-380999" algn="l">
              <a:spcBef>
                <a:spcPts val="479"/>
              </a:spcBef>
              <a:spcAft>
                <a:spcPts val="0"/>
              </a:spcAft>
              <a:buClr>
                <a:schemeClr val="dk1"/>
              </a:buClr>
              <a:buSzPts val="2400"/>
              <a:buChar char="•"/>
              <a:defRPr sz="2400"/>
            </a:lvl1pPr>
            <a:lvl2pPr marL="914400" lvl="1" indent="-355599" algn="l">
              <a:spcBef>
                <a:spcPts val="398"/>
              </a:spcBef>
              <a:spcAft>
                <a:spcPts val="0"/>
              </a:spcAft>
              <a:buClr>
                <a:schemeClr val="dk1"/>
              </a:buClr>
              <a:buSzPts val="2000"/>
              <a:buChar char="–"/>
              <a:defRPr sz="2000"/>
            </a:lvl2pPr>
            <a:lvl3pPr marL="1371600" lvl="2" indent="-342900" algn="l">
              <a:spcBef>
                <a:spcPts val="359"/>
              </a:spcBef>
              <a:spcAft>
                <a:spcPts val="0"/>
              </a:spcAft>
              <a:buClr>
                <a:schemeClr val="dk1"/>
              </a:buClr>
              <a:buSzPts val="1800"/>
              <a:buChar char="•"/>
              <a:defRPr sz="1800"/>
            </a:lvl3pPr>
            <a:lvl4pPr marL="1828800" lvl="3" indent="-330199" algn="l">
              <a:spcBef>
                <a:spcPts val="319"/>
              </a:spcBef>
              <a:spcAft>
                <a:spcPts val="0"/>
              </a:spcAft>
              <a:buClr>
                <a:schemeClr val="dk1"/>
              </a:buClr>
              <a:buSzPts val="1600"/>
              <a:buChar char="–"/>
              <a:defRPr sz="1600"/>
            </a:lvl4pPr>
            <a:lvl5pPr marL="2286000" lvl="4" indent="-330199" algn="l">
              <a:spcBef>
                <a:spcPts val="319"/>
              </a:spcBef>
              <a:spcAft>
                <a:spcPts val="0"/>
              </a:spcAft>
              <a:buClr>
                <a:schemeClr val="dk1"/>
              </a:buClr>
              <a:buSzPts val="1600"/>
              <a:buChar char="»"/>
              <a:defRPr sz="1600"/>
            </a:lvl5pPr>
            <a:lvl6pPr marL="2743200" lvl="5" indent="-330199" algn="l">
              <a:spcBef>
                <a:spcPts val="319"/>
              </a:spcBef>
              <a:spcAft>
                <a:spcPts val="0"/>
              </a:spcAft>
              <a:buClr>
                <a:schemeClr val="dk1"/>
              </a:buClr>
              <a:buSzPts val="1600"/>
              <a:buChar char="•"/>
              <a:defRPr sz="1600"/>
            </a:lvl6pPr>
            <a:lvl7pPr marL="3200400" lvl="6" indent="-330199" algn="l">
              <a:spcBef>
                <a:spcPts val="319"/>
              </a:spcBef>
              <a:spcAft>
                <a:spcPts val="0"/>
              </a:spcAft>
              <a:buClr>
                <a:schemeClr val="dk1"/>
              </a:buClr>
              <a:buSzPts val="1600"/>
              <a:buChar char="•"/>
              <a:defRPr sz="1600"/>
            </a:lvl7pPr>
            <a:lvl8pPr marL="3657600" lvl="7" indent="-330199" algn="l">
              <a:spcBef>
                <a:spcPts val="319"/>
              </a:spcBef>
              <a:spcAft>
                <a:spcPts val="0"/>
              </a:spcAft>
              <a:buClr>
                <a:schemeClr val="dk1"/>
              </a:buClr>
              <a:buSzPts val="1600"/>
              <a:buChar char="•"/>
              <a:defRPr sz="1600"/>
            </a:lvl8pPr>
            <a:lvl9pPr marL="4114800" lvl="8" indent="-330199" algn="l">
              <a:spcBef>
                <a:spcPts val="319"/>
              </a:spcBef>
              <a:spcAft>
                <a:spcPts val="0"/>
              </a:spcAft>
              <a:buClr>
                <a:schemeClr val="dk1"/>
              </a:buClr>
              <a:buSzPts val="1600"/>
              <a:buChar char="•"/>
              <a:defRPr sz="1600"/>
            </a:lvl9pPr>
          </a:lstStyle>
          <a:p>
            <a:pPr>
              <a:defRPr/>
            </a:pPr>
            <a:endParaRPr/>
          </a:p>
        </p:txBody>
      </p:sp>
      <p:sp>
        <p:nvSpPr>
          <p:cNvPr id="1436185622" name="Google Shape;91;p19"/>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915206876" name="Google Shape;92;p19"/>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296081992" name="Google Shape;93;p19"/>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757B2A6A-21B6-EAFA-67B6-D83F1979D2F0}" type="slidenum">
              <a:rPr lang="fr"/>
              <a:t/>
            </a:fld>
            <a:endParaRPr/>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seul" preserve="0" showMasterPhAnim="0" type="titleOnly" userDrawn="1">
  <p:cSld name="TITLE_ONLY">
    <p:spTree>
      <p:nvGrpSpPr>
        <p:cNvPr id="1" name=""/>
        <p:cNvGrpSpPr/>
        <p:nvPr/>
      </p:nvGrpSpPr>
      <p:grpSpPr bwMode="auto">
        <a:xfrm>
          <a:off x="0" y="0"/>
          <a:ext cx="0" cy="0"/>
          <a:chOff x="0" y="0"/>
          <a:chExt cx="0" cy="0"/>
        </a:xfrm>
      </p:grpSpPr>
      <p:sp>
        <p:nvSpPr>
          <p:cNvPr id="1490264853" name="Google Shape;95;p20"/>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2089981726" name="Google Shape;96;p20"/>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752699202" name="Google Shape;97;p20"/>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521856825" name="Google Shape;98;p20"/>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3CFDCCE7-0B25-C8B8-46EA-F82D7B9AD6FB}" type="slidenum">
              <a:rPr lang="fr"/>
              <a:t/>
            </a:fld>
            <a:endParaRPr/>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ontenu avec légende" preserve="0" showMasterPhAnim="0" type="objTx" userDrawn="1">
  <p:cSld name="OBJECT_WITH_CAPTION_TEXT">
    <p:spTree>
      <p:nvGrpSpPr>
        <p:cNvPr id="1" name=""/>
        <p:cNvGrpSpPr/>
        <p:nvPr/>
      </p:nvGrpSpPr>
      <p:grpSpPr bwMode="auto">
        <a:xfrm>
          <a:off x="0" y="0"/>
          <a:ext cx="0" cy="0"/>
          <a:chOff x="0" y="0"/>
          <a:chExt cx="0" cy="0"/>
        </a:xfrm>
      </p:grpSpPr>
      <p:sp>
        <p:nvSpPr>
          <p:cNvPr id="1631345525" name="Google Shape;100;p21"/>
          <p:cNvSpPr txBox="1">
            <a:spLocks noGrp="1"/>
          </p:cNvSpPr>
          <p:nvPr>
            <p:ph type="title"/>
          </p:nvPr>
        </p:nvSpPr>
        <p:spPr bwMode="auto">
          <a:xfrm>
            <a:off x="457200" y="204787"/>
            <a:ext cx="3008313" cy="871536"/>
          </a:xfrm>
          <a:prstGeom prst="rect">
            <a:avLst/>
          </a:prstGeom>
          <a:noFill/>
          <a:ln>
            <a:noFill/>
          </a:ln>
        </p:spPr>
        <p:txBody>
          <a:bodyPr spcFirstLastPara="1" wrap="square" lIns="91423" tIns="45699" rIns="91423" bIns="45699" anchor="b" anchorCtr="0">
            <a:normAutofit/>
          </a:bodyPr>
          <a:lstStyle>
            <a:lvl1pPr lvl="0" algn="l">
              <a:spcBef>
                <a:spcPts val="0"/>
              </a:spcBef>
              <a:spcAft>
                <a:spcPts val="0"/>
              </a:spcAft>
              <a:buClr>
                <a:schemeClr val="dk1"/>
              </a:buClr>
              <a:buSzPts val="2000"/>
              <a:buFont typeface="Calibri"/>
              <a:buNone/>
              <a:defRPr sz="2000" b="1"/>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361016939" name="Google Shape;101;p21"/>
          <p:cNvSpPr txBox="1">
            <a:spLocks noGrp="1"/>
          </p:cNvSpPr>
          <p:nvPr>
            <p:ph type="body" idx="1"/>
          </p:nvPr>
        </p:nvSpPr>
        <p:spPr bwMode="auto">
          <a:xfrm>
            <a:off x="3575049" y="204787"/>
            <a:ext cx="5111749" cy="4389834"/>
          </a:xfrm>
          <a:prstGeom prst="rect">
            <a:avLst/>
          </a:prstGeom>
          <a:noFill/>
          <a:ln>
            <a:noFill/>
          </a:ln>
        </p:spPr>
        <p:txBody>
          <a:bodyPr spcFirstLastPara="1" wrap="square" lIns="91423" tIns="45699" rIns="91423" bIns="45699" anchor="t" anchorCtr="0">
            <a:normAutofit/>
          </a:bodyPr>
          <a:lstStyle>
            <a:lvl1pPr marL="457200" lvl="0" indent="-431798" algn="l">
              <a:spcBef>
                <a:spcPts val="639"/>
              </a:spcBef>
              <a:spcAft>
                <a:spcPts val="0"/>
              </a:spcAft>
              <a:buClr>
                <a:schemeClr val="dk1"/>
              </a:buClr>
              <a:buSzPts val="3200"/>
              <a:buChar char="•"/>
              <a:defRPr sz="3200"/>
            </a:lvl1pPr>
            <a:lvl2pPr marL="914400" lvl="1" indent="-406399" algn="l">
              <a:spcBef>
                <a:spcPts val="559"/>
              </a:spcBef>
              <a:spcAft>
                <a:spcPts val="0"/>
              </a:spcAft>
              <a:buClr>
                <a:schemeClr val="dk1"/>
              </a:buClr>
              <a:buSzPts val="2800"/>
              <a:buChar char="–"/>
              <a:defRPr sz="2800"/>
            </a:lvl2pPr>
            <a:lvl3pPr marL="1371600" lvl="2" indent="-380999" algn="l">
              <a:spcBef>
                <a:spcPts val="479"/>
              </a:spcBef>
              <a:spcAft>
                <a:spcPts val="0"/>
              </a:spcAft>
              <a:buClr>
                <a:schemeClr val="dk1"/>
              </a:buClr>
              <a:buSzPts val="2400"/>
              <a:buChar char="•"/>
              <a:defRPr sz="2400"/>
            </a:lvl3pPr>
            <a:lvl4pPr marL="1828800" lvl="3" indent="-355599" algn="l">
              <a:spcBef>
                <a:spcPts val="398"/>
              </a:spcBef>
              <a:spcAft>
                <a:spcPts val="0"/>
              </a:spcAft>
              <a:buClr>
                <a:schemeClr val="dk1"/>
              </a:buClr>
              <a:buSzPts val="2000"/>
              <a:buChar char="–"/>
              <a:defRPr sz="2000"/>
            </a:lvl4pPr>
            <a:lvl5pPr marL="2286000" lvl="4" indent="-355599" algn="l">
              <a:spcBef>
                <a:spcPts val="398"/>
              </a:spcBef>
              <a:spcAft>
                <a:spcPts val="0"/>
              </a:spcAft>
              <a:buClr>
                <a:schemeClr val="dk1"/>
              </a:buClr>
              <a:buSzPts val="2000"/>
              <a:buChar char="»"/>
              <a:defRPr sz="2000"/>
            </a:lvl5pPr>
            <a:lvl6pPr marL="2743200" lvl="5" indent="-355599" algn="l">
              <a:spcBef>
                <a:spcPts val="398"/>
              </a:spcBef>
              <a:spcAft>
                <a:spcPts val="0"/>
              </a:spcAft>
              <a:buClr>
                <a:schemeClr val="dk1"/>
              </a:buClr>
              <a:buSzPts val="2000"/>
              <a:buChar char="•"/>
              <a:defRPr sz="2000"/>
            </a:lvl6pPr>
            <a:lvl7pPr marL="3200400" lvl="6" indent="-355599" algn="l">
              <a:spcBef>
                <a:spcPts val="398"/>
              </a:spcBef>
              <a:spcAft>
                <a:spcPts val="0"/>
              </a:spcAft>
              <a:buClr>
                <a:schemeClr val="dk1"/>
              </a:buClr>
              <a:buSzPts val="2000"/>
              <a:buChar char="•"/>
              <a:defRPr sz="2000"/>
            </a:lvl7pPr>
            <a:lvl8pPr marL="3657600" lvl="7" indent="-355599" algn="l">
              <a:spcBef>
                <a:spcPts val="398"/>
              </a:spcBef>
              <a:spcAft>
                <a:spcPts val="0"/>
              </a:spcAft>
              <a:buClr>
                <a:schemeClr val="dk1"/>
              </a:buClr>
              <a:buSzPts val="2000"/>
              <a:buChar char="•"/>
              <a:defRPr sz="2000"/>
            </a:lvl8pPr>
            <a:lvl9pPr marL="4114800" lvl="8" indent="-355599" algn="l">
              <a:spcBef>
                <a:spcPts val="398"/>
              </a:spcBef>
              <a:spcAft>
                <a:spcPts val="0"/>
              </a:spcAft>
              <a:buClr>
                <a:schemeClr val="dk1"/>
              </a:buClr>
              <a:buSzPts val="2000"/>
              <a:buChar char="•"/>
              <a:defRPr sz="2000"/>
            </a:lvl9pPr>
          </a:lstStyle>
          <a:p>
            <a:pPr>
              <a:defRPr/>
            </a:pPr>
            <a:endParaRPr/>
          </a:p>
        </p:txBody>
      </p:sp>
      <p:sp>
        <p:nvSpPr>
          <p:cNvPr id="228615889" name="Google Shape;102;p21"/>
          <p:cNvSpPr txBox="1">
            <a:spLocks noGrp="1"/>
          </p:cNvSpPr>
          <p:nvPr>
            <p:ph type="body" idx="2"/>
          </p:nvPr>
        </p:nvSpPr>
        <p:spPr bwMode="auto">
          <a:xfrm>
            <a:off x="457200" y="1076324"/>
            <a:ext cx="3008313" cy="3518296"/>
          </a:xfrm>
          <a:prstGeom prst="rect">
            <a:avLst/>
          </a:prstGeom>
          <a:noFill/>
          <a:ln>
            <a:noFill/>
          </a:ln>
        </p:spPr>
        <p:txBody>
          <a:bodyPr spcFirstLastPara="1" wrap="square" lIns="91423" tIns="45699" rIns="91423" bIns="45699" anchor="t" anchorCtr="0">
            <a:normAutofit/>
          </a:bodyPr>
          <a:lstStyle>
            <a:lvl1pPr marL="457200" lvl="0" indent="-228600" algn="l">
              <a:spcBef>
                <a:spcPts val="279"/>
              </a:spcBef>
              <a:spcAft>
                <a:spcPts val="0"/>
              </a:spcAft>
              <a:buClr>
                <a:schemeClr val="dk1"/>
              </a:buClr>
              <a:buSzPts val="1400"/>
              <a:buNone/>
              <a:defRPr sz="1400"/>
            </a:lvl1pPr>
            <a:lvl2pPr marL="914400" lvl="1" indent="-228600" algn="l">
              <a:spcBef>
                <a:spcPts val="239"/>
              </a:spcBef>
              <a:spcAft>
                <a:spcPts val="0"/>
              </a:spcAft>
              <a:buClr>
                <a:schemeClr val="dk1"/>
              </a:buClr>
              <a:buSzPts val="1200"/>
              <a:buNone/>
              <a:defRPr sz="1200"/>
            </a:lvl2pPr>
            <a:lvl3pPr marL="1371600" lvl="2" indent="-228600" algn="l">
              <a:spcBef>
                <a:spcPts val="199"/>
              </a:spcBef>
              <a:spcAft>
                <a:spcPts val="0"/>
              </a:spcAft>
              <a:buClr>
                <a:schemeClr val="dk1"/>
              </a:buClr>
              <a:buSzPts val="1000"/>
              <a:buNone/>
              <a:defRPr sz="1000"/>
            </a:lvl3pPr>
            <a:lvl4pPr marL="1828800" lvl="3" indent="-228600" algn="l">
              <a:spcBef>
                <a:spcPts val="179"/>
              </a:spcBef>
              <a:spcAft>
                <a:spcPts val="0"/>
              </a:spcAft>
              <a:buClr>
                <a:schemeClr val="dk1"/>
              </a:buClr>
              <a:buSzPts val="900"/>
              <a:buNone/>
              <a:defRPr sz="900"/>
            </a:lvl4pPr>
            <a:lvl5pPr marL="2286000" lvl="4" indent="-228600" algn="l">
              <a:spcBef>
                <a:spcPts val="179"/>
              </a:spcBef>
              <a:spcAft>
                <a:spcPts val="0"/>
              </a:spcAft>
              <a:buClr>
                <a:schemeClr val="dk1"/>
              </a:buClr>
              <a:buSzPts val="900"/>
              <a:buNone/>
              <a:defRPr sz="900"/>
            </a:lvl5pPr>
            <a:lvl6pPr marL="2743200" lvl="5" indent="-228600" algn="l">
              <a:spcBef>
                <a:spcPts val="179"/>
              </a:spcBef>
              <a:spcAft>
                <a:spcPts val="0"/>
              </a:spcAft>
              <a:buClr>
                <a:schemeClr val="dk1"/>
              </a:buClr>
              <a:buSzPts val="900"/>
              <a:buNone/>
              <a:defRPr sz="900"/>
            </a:lvl6pPr>
            <a:lvl7pPr marL="3200400" lvl="6" indent="-228600" algn="l">
              <a:spcBef>
                <a:spcPts val="179"/>
              </a:spcBef>
              <a:spcAft>
                <a:spcPts val="0"/>
              </a:spcAft>
              <a:buClr>
                <a:schemeClr val="dk1"/>
              </a:buClr>
              <a:buSzPts val="900"/>
              <a:buNone/>
              <a:defRPr sz="900"/>
            </a:lvl7pPr>
            <a:lvl8pPr marL="3657600" lvl="7" indent="-228600" algn="l">
              <a:spcBef>
                <a:spcPts val="179"/>
              </a:spcBef>
              <a:spcAft>
                <a:spcPts val="0"/>
              </a:spcAft>
              <a:buClr>
                <a:schemeClr val="dk1"/>
              </a:buClr>
              <a:buSzPts val="900"/>
              <a:buNone/>
              <a:defRPr sz="900"/>
            </a:lvl8pPr>
            <a:lvl9pPr marL="4114800" lvl="8" indent="-228600" algn="l">
              <a:spcBef>
                <a:spcPts val="179"/>
              </a:spcBef>
              <a:spcAft>
                <a:spcPts val="0"/>
              </a:spcAft>
              <a:buClr>
                <a:schemeClr val="dk1"/>
              </a:buClr>
              <a:buSzPts val="900"/>
              <a:buNone/>
              <a:defRPr sz="900"/>
            </a:lvl9pPr>
          </a:lstStyle>
          <a:p>
            <a:pPr>
              <a:defRPr/>
            </a:pPr>
            <a:endParaRPr/>
          </a:p>
        </p:txBody>
      </p:sp>
      <p:sp>
        <p:nvSpPr>
          <p:cNvPr id="1804476504" name="Google Shape;103;p21"/>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601312525" name="Google Shape;104;p21"/>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667412881" name="Google Shape;105;p21"/>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2118C1B3-53E5-8990-77EC-59EC9AE40A3A}" type="slidenum">
              <a:rPr lang="fr"/>
              <a:t/>
            </a:fld>
            <a:endParaRPr/>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Image avec légende" preserve="0" showMasterPhAnim="0" type="picTx" userDrawn="1">
  <p:cSld name="PICTURE_WITH_CAPTION_TEXT">
    <p:spTree>
      <p:nvGrpSpPr>
        <p:cNvPr id="1" name=""/>
        <p:cNvGrpSpPr/>
        <p:nvPr/>
      </p:nvGrpSpPr>
      <p:grpSpPr bwMode="auto">
        <a:xfrm>
          <a:off x="0" y="0"/>
          <a:ext cx="0" cy="0"/>
          <a:chOff x="0" y="0"/>
          <a:chExt cx="0" cy="0"/>
        </a:xfrm>
      </p:grpSpPr>
      <p:sp>
        <p:nvSpPr>
          <p:cNvPr id="1006294867" name="Google Shape;107;p22"/>
          <p:cNvSpPr txBox="1">
            <a:spLocks noGrp="1"/>
          </p:cNvSpPr>
          <p:nvPr>
            <p:ph type="title"/>
          </p:nvPr>
        </p:nvSpPr>
        <p:spPr bwMode="auto">
          <a:xfrm>
            <a:off x="1792287" y="3600450"/>
            <a:ext cx="5486400" cy="425052"/>
          </a:xfrm>
          <a:prstGeom prst="rect">
            <a:avLst/>
          </a:prstGeom>
          <a:noFill/>
          <a:ln>
            <a:noFill/>
          </a:ln>
        </p:spPr>
        <p:txBody>
          <a:bodyPr spcFirstLastPara="1" wrap="square" lIns="91423" tIns="45699" rIns="91423" bIns="45699" anchor="b" anchorCtr="0">
            <a:normAutofit/>
          </a:bodyPr>
          <a:lstStyle>
            <a:lvl1pPr lvl="0" algn="l">
              <a:spcBef>
                <a:spcPts val="0"/>
              </a:spcBef>
              <a:spcAft>
                <a:spcPts val="0"/>
              </a:spcAft>
              <a:buClr>
                <a:schemeClr val="dk1"/>
              </a:buClr>
              <a:buSzPts val="2000"/>
              <a:buFont typeface="Calibri"/>
              <a:buNone/>
              <a:defRPr sz="2000" b="1"/>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530950921" name="Google Shape;108;p22"/>
          <p:cNvSpPr>
            <a:spLocks noGrp="1"/>
          </p:cNvSpPr>
          <p:nvPr>
            <p:ph type="pic" idx="2"/>
          </p:nvPr>
        </p:nvSpPr>
        <p:spPr bwMode="auto">
          <a:xfrm>
            <a:off x="1792287" y="459580"/>
            <a:ext cx="5486400" cy="3086100"/>
          </a:xfrm>
          <a:prstGeom prst="rect">
            <a:avLst/>
          </a:prstGeom>
          <a:noFill/>
          <a:ln>
            <a:noFill/>
          </a:ln>
        </p:spPr>
      </p:sp>
      <p:sp>
        <p:nvSpPr>
          <p:cNvPr id="1270732205" name="Google Shape;109;p22"/>
          <p:cNvSpPr txBox="1">
            <a:spLocks noGrp="1"/>
          </p:cNvSpPr>
          <p:nvPr>
            <p:ph type="body" idx="1"/>
          </p:nvPr>
        </p:nvSpPr>
        <p:spPr bwMode="auto">
          <a:xfrm>
            <a:off x="1792287" y="4025502"/>
            <a:ext cx="5486400" cy="603645"/>
          </a:xfrm>
          <a:prstGeom prst="rect">
            <a:avLst/>
          </a:prstGeom>
          <a:noFill/>
          <a:ln>
            <a:noFill/>
          </a:ln>
        </p:spPr>
        <p:txBody>
          <a:bodyPr spcFirstLastPara="1" wrap="square" lIns="91423" tIns="45699" rIns="91423" bIns="45699" anchor="t" anchorCtr="0">
            <a:normAutofit/>
          </a:bodyPr>
          <a:lstStyle>
            <a:lvl1pPr marL="457200" lvl="0" indent="-228600" algn="l">
              <a:spcBef>
                <a:spcPts val="279"/>
              </a:spcBef>
              <a:spcAft>
                <a:spcPts val="0"/>
              </a:spcAft>
              <a:buClr>
                <a:schemeClr val="dk1"/>
              </a:buClr>
              <a:buSzPts val="1400"/>
              <a:buNone/>
              <a:defRPr sz="1400"/>
            </a:lvl1pPr>
            <a:lvl2pPr marL="914400" lvl="1" indent="-228600" algn="l">
              <a:spcBef>
                <a:spcPts val="239"/>
              </a:spcBef>
              <a:spcAft>
                <a:spcPts val="0"/>
              </a:spcAft>
              <a:buClr>
                <a:schemeClr val="dk1"/>
              </a:buClr>
              <a:buSzPts val="1200"/>
              <a:buNone/>
              <a:defRPr sz="1200"/>
            </a:lvl2pPr>
            <a:lvl3pPr marL="1371600" lvl="2" indent="-228600" algn="l">
              <a:spcBef>
                <a:spcPts val="199"/>
              </a:spcBef>
              <a:spcAft>
                <a:spcPts val="0"/>
              </a:spcAft>
              <a:buClr>
                <a:schemeClr val="dk1"/>
              </a:buClr>
              <a:buSzPts val="1000"/>
              <a:buNone/>
              <a:defRPr sz="1000"/>
            </a:lvl3pPr>
            <a:lvl4pPr marL="1828800" lvl="3" indent="-228600" algn="l">
              <a:spcBef>
                <a:spcPts val="179"/>
              </a:spcBef>
              <a:spcAft>
                <a:spcPts val="0"/>
              </a:spcAft>
              <a:buClr>
                <a:schemeClr val="dk1"/>
              </a:buClr>
              <a:buSzPts val="900"/>
              <a:buNone/>
              <a:defRPr sz="900"/>
            </a:lvl4pPr>
            <a:lvl5pPr marL="2286000" lvl="4" indent="-228600" algn="l">
              <a:spcBef>
                <a:spcPts val="179"/>
              </a:spcBef>
              <a:spcAft>
                <a:spcPts val="0"/>
              </a:spcAft>
              <a:buClr>
                <a:schemeClr val="dk1"/>
              </a:buClr>
              <a:buSzPts val="900"/>
              <a:buNone/>
              <a:defRPr sz="900"/>
            </a:lvl5pPr>
            <a:lvl6pPr marL="2743200" lvl="5" indent="-228600" algn="l">
              <a:spcBef>
                <a:spcPts val="179"/>
              </a:spcBef>
              <a:spcAft>
                <a:spcPts val="0"/>
              </a:spcAft>
              <a:buClr>
                <a:schemeClr val="dk1"/>
              </a:buClr>
              <a:buSzPts val="900"/>
              <a:buNone/>
              <a:defRPr sz="900"/>
            </a:lvl6pPr>
            <a:lvl7pPr marL="3200400" lvl="6" indent="-228600" algn="l">
              <a:spcBef>
                <a:spcPts val="179"/>
              </a:spcBef>
              <a:spcAft>
                <a:spcPts val="0"/>
              </a:spcAft>
              <a:buClr>
                <a:schemeClr val="dk1"/>
              </a:buClr>
              <a:buSzPts val="900"/>
              <a:buNone/>
              <a:defRPr sz="900"/>
            </a:lvl7pPr>
            <a:lvl8pPr marL="3657600" lvl="7" indent="-228600" algn="l">
              <a:spcBef>
                <a:spcPts val="179"/>
              </a:spcBef>
              <a:spcAft>
                <a:spcPts val="0"/>
              </a:spcAft>
              <a:buClr>
                <a:schemeClr val="dk1"/>
              </a:buClr>
              <a:buSzPts val="900"/>
              <a:buNone/>
              <a:defRPr sz="900"/>
            </a:lvl8pPr>
            <a:lvl9pPr marL="4114800" lvl="8" indent="-228600" algn="l">
              <a:spcBef>
                <a:spcPts val="179"/>
              </a:spcBef>
              <a:spcAft>
                <a:spcPts val="0"/>
              </a:spcAft>
              <a:buClr>
                <a:schemeClr val="dk1"/>
              </a:buClr>
              <a:buSzPts val="900"/>
              <a:buNone/>
              <a:defRPr sz="900"/>
            </a:lvl9pPr>
          </a:lstStyle>
          <a:p>
            <a:pPr>
              <a:defRPr/>
            </a:pPr>
            <a:endParaRPr/>
          </a:p>
        </p:txBody>
      </p:sp>
      <p:sp>
        <p:nvSpPr>
          <p:cNvPr id="395466246" name="Google Shape;110;p22"/>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051309454" name="Google Shape;111;p22"/>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73877047" name="Google Shape;112;p22"/>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02A1E371-EFD2-6351-342A-FCA8F01BCDF6}" type="slidenum">
              <a:rPr lang="fr"/>
              <a:t/>
            </a:fld>
            <a:endParaRPr/>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et texte vertical" preserve="0" showMasterPhAnim="0" type="vertTx" userDrawn="1">
  <p:cSld name="VERTICAL_TEXT">
    <p:spTree>
      <p:nvGrpSpPr>
        <p:cNvPr id="1" name=""/>
        <p:cNvGrpSpPr/>
        <p:nvPr/>
      </p:nvGrpSpPr>
      <p:grpSpPr bwMode="auto">
        <a:xfrm>
          <a:off x="0" y="0"/>
          <a:ext cx="0" cy="0"/>
          <a:chOff x="0" y="0"/>
          <a:chExt cx="0" cy="0"/>
        </a:xfrm>
      </p:grpSpPr>
      <p:sp>
        <p:nvSpPr>
          <p:cNvPr id="1186942143" name="Google Shape;114;p23"/>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366013321" name="Google Shape;115;p23"/>
          <p:cNvSpPr txBox="1">
            <a:spLocks noGrp="1"/>
          </p:cNvSpPr>
          <p:nvPr>
            <p:ph type="body" idx="1"/>
          </p:nvPr>
        </p:nvSpPr>
        <p:spPr bwMode="auto">
          <a:xfrm rot="5399976">
            <a:off x="2874763" y="-1217413"/>
            <a:ext cx="3394471" cy="8229600"/>
          </a:xfrm>
          <a:prstGeom prst="rect">
            <a:avLst/>
          </a:prstGeom>
          <a:noFill/>
          <a:ln>
            <a:noFill/>
          </a:ln>
        </p:spPr>
        <p:txBody>
          <a:bodyPr spcFirstLastPara="1" wrap="square" lIns="91423" tIns="45699" rIns="91423" bIns="45699" anchor="t" anchorCtr="0">
            <a:normAutofit/>
          </a:bodyPr>
          <a:lstStyle>
            <a:lvl1pPr marL="457200" lvl="0" indent="-342900" algn="l">
              <a:spcBef>
                <a:spcPts val="359"/>
              </a:spcBef>
              <a:spcAft>
                <a:spcPts val="0"/>
              </a:spcAft>
              <a:buClr>
                <a:schemeClr val="dk1"/>
              </a:buClr>
              <a:buSzPts val="1800"/>
              <a:buChar char="•"/>
              <a:defRPr/>
            </a:lvl1pPr>
            <a:lvl2pPr marL="914400" lvl="1" indent="-342900" algn="l">
              <a:spcBef>
                <a:spcPts val="359"/>
              </a:spcBef>
              <a:spcAft>
                <a:spcPts val="0"/>
              </a:spcAft>
              <a:buClr>
                <a:schemeClr val="dk1"/>
              </a:buClr>
              <a:buSzPts val="1800"/>
              <a:buChar char="–"/>
              <a:defRPr/>
            </a:lvl2pPr>
            <a:lvl3pPr marL="1371600" lvl="2" indent="-342900" algn="l">
              <a:spcBef>
                <a:spcPts val="359"/>
              </a:spcBef>
              <a:spcAft>
                <a:spcPts val="0"/>
              </a:spcAft>
              <a:buClr>
                <a:schemeClr val="dk1"/>
              </a:buClr>
              <a:buSzPts val="1800"/>
              <a:buChar char="•"/>
              <a:defRPr/>
            </a:lvl3pPr>
            <a:lvl4pPr marL="1828800" lvl="3" indent="-342900" algn="l">
              <a:spcBef>
                <a:spcPts val="359"/>
              </a:spcBef>
              <a:spcAft>
                <a:spcPts val="0"/>
              </a:spcAft>
              <a:buClr>
                <a:schemeClr val="dk1"/>
              </a:buClr>
              <a:buSzPts val="1800"/>
              <a:buChar char="–"/>
              <a:defRPr/>
            </a:lvl4pPr>
            <a:lvl5pPr marL="2286000" lvl="4" indent="-342900" algn="l">
              <a:spcBef>
                <a:spcPts val="359"/>
              </a:spcBef>
              <a:spcAft>
                <a:spcPts val="0"/>
              </a:spcAft>
              <a:buClr>
                <a:schemeClr val="dk1"/>
              </a:buClr>
              <a:buSzPts val="1800"/>
              <a:buChar char="»"/>
              <a:defRPr/>
            </a:lvl5pPr>
            <a:lvl6pPr marL="2743200" lvl="5" indent="-342900" algn="l">
              <a:spcBef>
                <a:spcPts val="359"/>
              </a:spcBef>
              <a:spcAft>
                <a:spcPts val="0"/>
              </a:spcAft>
              <a:buClr>
                <a:schemeClr val="dk1"/>
              </a:buClr>
              <a:buSzPts val="1800"/>
              <a:buChar char="•"/>
              <a:defRPr/>
            </a:lvl6pPr>
            <a:lvl7pPr marL="3200400" lvl="6" indent="-342900" algn="l">
              <a:spcBef>
                <a:spcPts val="359"/>
              </a:spcBef>
              <a:spcAft>
                <a:spcPts val="0"/>
              </a:spcAft>
              <a:buClr>
                <a:schemeClr val="dk1"/>
              </a:buClr>
              <a:buSzPts val="1800"/>
              <a:buChar char="•"/>
              <a:defRPr/>
            </a:lvl7pPr>
            <a:lvl8pPr marL="3657600" lvl="7" indent="-342900" algn="l">
              <a:spcBef>
                <a:spcPts val="359"/>
              </a:spcBef>
              <a:spcAft>
                <a:spcPts val="0"/>
              </a:spcAft>
              <a:buClr>
                <a:schemeClr val="dk1"/>
              </a:buClr>
              <a:buSzPts val="1800"/>
              <a:buChar char="•"/>
              <a:defRPr/>
            </a:lvl8pPr>
            <a:lvl9pPr marL="4114800" lvl="8" indent="-342900" algn="l">
              <a:spcBef>
                <a:spcPts val="359"/>
              </a:spcBef>
              <a:spcAft>
                <a:spcPts val="0"/>
              </a:spcAft>
              <a:buClr>
                <a:schemeClr val="dk1"/>
              </a:buClr>
              <a:buSzPts val="1800"/>
              <a:buChar char="•"/>
              <a:defRPr/>
            </a:lvl9pPr>
          </a:lstStyle>
          <a:p>
            <a:pPr>
              <a:defRPr/>
            </a:pPr>
            <a:endParaRPr/>
          </a:p>
        </p:txBody>
      </p:sp>
      <p:sp>
        <p:nvSpPr>
          <p:cNvPr id="360712657" name="Google Shape;116;p23"/>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88849427" name="Google Shape;117;p23"/>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130281820" name="Google Shape;118;p23"/>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6338783C-E540-2344-6CA3-D0CEB6EF23A5}" type="slidenum">
              <a:rPr lang="fr"/>
              <a:t/>
            </a:fld>
            <a:endParaRPr/>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vertical et texte" preserve="0" showMasterPhAnim="0" type="vertTitleAndTx" userDrawn="1">
  <p:cSld name="VERTICAL_TITLE_AND_VERTICAL_TEXT">
    <p:spTree>
      <p:nvGrpSpPr>
        <p:cNvPr id="1" name=""/>
        <p:cNvGrpSpPr/>
        <p:nvPr/>
      </p:nvGrpSpPr>
      <p:grpSpPr bwMode="auto">
        <a:xfrm>
          <a:off x="0" y="0"/>
          <a:ext cx="0" cy="0"/>
          <a:chOff x="0" y="0"/>
          <a:chExt cx="0" cy="0"/>
        </a:xfrm>
      </p:grpSpPr>
      <p:sp>
        <p:nvSpPr>
          <p:cNvPr id="541301853" name="Google Shape;120;p24"/>
          <p:cNvSpPr txBox="1">
            <a:spLocks noGrp="1"/>
          </p:cNvSpPr>
          <p:nvPr>
            <p:ph type="title"/>
          </p:nvPr>
        </p:nvSpPr>
        <p:spPr bwMode="auto">
          <a:xfrm rot="5399976">
            <a:off x="5463777" y="1371600"/>
            <a:ext cx="4388643" cy="205740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068574564" name="Google Shape;121;p24"/>
          <p:cNvSpPr txBox="1">
            <a:spLocks noGrp="1"/>
          </p:cNvSpPr>
          <p:nvPr>
            <p:ph type="body" idx="1"/>
          </p:nvPr>
        </p:nvSpPr>
        <p:spPr bwMode="auto">
          <a:xfrm rot="5399976">
            <a:off x="1272777" y="-609598"/>
            <a:ext cx="4388643" cy="6019799"/>
          </a:xfrm>
          <a:prstGeom prst="rect">
            <a:avLst/>
          </a:prstGeom>
          <a:noFill/>
          <a:ln>
            <a:noFill/>
          </a:ln>
        </p:spPr>
        <p:txBody>
          <a:bodyPr spcFirstLastPara="1" wrap="square" lIns="91423" tIns="45699" rIns="91423" bIns="45699" anchor="t" anchorCtr="0">
            <a:normAutofit/>
          </a:bodyPr>
          <a:lstStyle>
            <a:lvl1pPr marL="457200" lvl="0" indent="-342900" algn="l">
              <a:spcBef>
                <a:spcPts val="359"/>
              </a:spcBef>
              <a:spcAft>
                <a:spcPts val="0"/>
              </a:spcAft>
              <a:buClr>
                <a:schemeClr val="dk1"/>
              </a:buClr>
              <a:buSzPts val="1800"/>
              <a:buChar char="•"/>
              <a:defRPr/>
            </a:lvl1pPr>
            <a:lvl2pPr marL="914400" lvl="1" indent="-342900" algn="l">
              <a:spcBef>
                <a:spcPts val="359"/>
              </a:spcBef>
              <a:spcAft>
                <a:spcPts val="0"/>
              </a:spcAft>
              <a:buClr>
                <a:schemeClr val="dk1"/>
              </a:buClr>
              <a:buSzPts val="1800"/>
              <a:buChar char="–"/>
              <a:defRPr/>
            </a:lvl2pPr>
            <a:lvl3pPr marL="1371600" lvl="2" indent="-342900" algn="l">
              <a:spcBef>
                <a:spcPts val="359"/>
              </a:spcBef>
              <a:spcAft>
                <a:spcPts val="0"/>
              </a:spcAft>
              <a:buClr>
                <a:schemeClr val="dk1"/>
              </a:buClr>
              <a:buSzPts val="1800"/>
              <a:buChar char="•"/>
              <a:defRPr/>
            </a:lvl3pPr>
            <a:lvl4pPr marL="1828800" lvl="3" indent="-342900" algn="l">
              <a:spcBef>
                <a:spcPts val="359"/>
              </a:spcBef>
              <a:spcAft>
                <a:spcPts val="0"/>
              </a:spcAft>
              <a:buClr>
                <a:schemeClr val="dk1"/>
              </a:buClr>
              <a:buSzPts val="1800"/>
              <a:buChar char="–"/>
              <a:defRPr/>
            </a:lvl4pPr>
            <a:lvl5pPr marL="2286000" lvl="4" indent="-342900" algn="l">
              <a:spcBef>
                <a:spcPts val="359"/>
              </a:spcBef>
              <a:spcAft>
                <a:spcPts val="0"/>
              </a:spcAft>
              <a:buClr>
                <a:schemeClr val="dk1"/>
              </a:buClr>
              <a:buSzPts val="1800"/>
              <a:buChar char="»"/>
              <a:defRPr/>
            </a:lvl5pPr>
            <a:lvl6pPr marL="2743200" lvl="5" indent="-342900" algn="l">
              <a:spcBef>
                <a:spcPts val="359"/>
              </a:spcBef>
              <a:spcAft>
                <a:spcPts val="0"/>
              </a:spcAft>
              <a:buClr>
                <a:schemeClr val="dk1"/>
              </a:buClr>
              <a:buSzPts val="1800"/>
              <a:buChar char="•"/>
              <a:defRPr/>
            </a:lvl6pPr>
            <a:lvl7pPr marL="3200400" lvl="6" indent="-342900" algn="l">
              <a:spcBef>
                <a:spcPts val="359"/>
              </a:spcBef>
              <a:spcAft>
                <a:spcPts val="0"/>
              </a:spcAft>
              <a:buClr>
                <a:schemeClr val="dk1"/>
              </a:buClr>
              <a:buSzPts val="1800"/>
              <a:buChar char="•"/>
              <a:defRPr/>
            </a:lvl7pPr>
            <a:lvl8pPr marL="3657600" lvl="7" indent="-342900" algn="l">
              <a:spcBef>
                <a:spcPts val="359"/>
              </a:spcBef>
              <a:spcAft>
                <a:spcPts val="0"/>
              </a:spcAft>
              <a:buClr>
                <a:schemeClr val="dk1"/>
              </a:buClr>
              <a:buSzPts val="1800"/>
              <a:buChar char="•"/>
              <a:defRPr/>
            </a:lvl8pPr>
            <a:lvl9pPr marL="4114800" lvl="8" indent="-342900" algn="l">
              <a:spcBef>
                <a:spcPts val="359"/>
              </a:spcBef>
              <a:spcAft>
                <a:spcPts val="0"/>
              </a:spcAft>
              <a:buClr>
                <a:schemeClr val="dk1"/>
              </a:buClr>
              <a:buSzPts val="1800"/>
              <a:buChar char="•"/>
              <a:defRPr/>
            </a:lvl9pPr>
          </a:lstStyle>
          <a:p>
            <a:pPr>
              <a:defRPr/>
            </a:pPr>
            <a:endParaRPr/>
          </a:p>
        </p:txBody>
      </p:sp>
      <p:sp>
        <p:nvSpPr>
          <p:cNvPr id="1345306444" name="Google Shape;122;p24"/>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828339581" name="Google Shape;123;p24"/>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87535724" name="Google Shape;124;p24"/>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54BB5403-376F-A520-EDB9-7709EF14C73F}" type="slidenum">
              <a:rPr lang="fr"/>
              <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le and body" preserve="0" showMasterPhAnim="0" type="tx" userDrawn="1">
  <p:cSld name="TITLE_AND_BODY">
    <p:spTree>
      <p:nvGrpSpPr>
        <p:cNvPr id="1" name=""/>
        <p:cNvGrpSpPr/>
        <p:nvPr/>
      </p:nvGrpSpPr>
      <p:grpSpPr bwMode="auto">
        <a:xfrm>
          <a:off x="0" y="0"/>
          <a:ext cx="0" cy="0"/>
          <a:chOff x="0" y="0"/>
          <a:chExt cx="0" cy="0"/>
        </a:xfrm>
      </p:grpSpPr>
      <p:sp>
        <p:nvSpPr>
          <p:cNvPr id="17" name="Google Shape;17;p4"/>
          <p:cNvSpPr txBox="1">
            <a:spLocks noGrp="1"/>
          </p:cNvSpPr>
          <p:nvPr>
            <p:ph type="title"/>
          </p:nvPr>
        </p:nvSpPr>
        <p:spPr bwMode="auto">
          <a:xfrm>
            <a:off x="311700" y="445025"/>
            <a:ext cx="8520600" cy="572700"/>
          </a:xfrm>
          <a:prstGeom prst="rect">
            <a:avLst/>
          </a:prstGeom>
          <a:noFill/>
          <a:ln>
            <a:noFill/>
          </a:ln>
        </p:spPr>
        <p:txBody>
          <a:bodyPr spcFirstLastPara="1" wrap="square" lIns="91425" tIns="91425" rIns="91425" bIns="91425" anchor="t" anchorCtr="0">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pPr>
              <a:defRPr/>
            </a:pPr>
            <a:endParaRPr/>
          </a:p>
        </p:txBody>
      </p:sp>
      <p:sp>
        <p:nvSpPr>
          <p:cNvPr id="18" name="Google Shape;18;p4"/>
          <p:cNvSpPr txBox="1">
            <a:spLocks noGrp="1"/>
          </p:cNvSpPr>
          <p:nvPr>
            <p:ph type="body" idx="1"/>
          </p:nvPr>
        </p:nvSpPr>
        <p:spPr bwMode="auto">
          <a:xfrm>
            <a:off x="311700" y="1152475"/>
            <a:ext cx="8520600" cy="3416400"/>
          </a:xfrm>
          <a:prstGeom prst="rect">
            <a:avLst/>
          </a:prstGeom>
          <a:noFill/>
          <a:ln>
            <a:noFill/>
          </a:ln>
        </p:spPr>
        <p:txBody>
          <a:bodyPr spcFirstLastPara="1" wrap="square" lIns="91425" tIns="91425" rIns="91425" bIns="91425" anchor="t" anchorCtr="0">
            <a:normAutofit/>
          </a:bodyPr>
          <a:lstStyle>
            <a:lvl1pPr marL="457200" lvl="0" indent="-342900" algn="l">
              <a:lnSpc>
                <a:spcPct val="114999"/>
              </a:lnSpc>
              <a:spcBef>
                <a:spcPts val="0"/>
              </a:spcBef>
              <a:spcAft>
                <a:spcPts val="0"/>
              </a:spcAft>
              <a:buSzPts val="1800"/>
              <a:buChar char="●"/>
              <a:defRPr/>
            </a:lvl1pPr>
            <a:lvl2pPr marL="914400" lvl="1" indent="-317500" algn="l">
              <a:lnSpc>
                <a:spcPct val="114999"/>
              </a:lnSpc>
              <a:spcBef>
                <a:spcPts val="0"/>
              </a:spcBef>
              <a:spcAft>
                <a:spcPts val="0"/>
              </a:spcAft>
              <a:buSzPts val="1400"/>
              <a:buChar char="○"/>
              <a:defRPr/>
            </a:lvl2pPr>
            <a:lvl3pPr marL="1371600" lvl="2" indent="-317500" algn="l">
              <a:lnSpc>
                <a:spcPct val="114999"/>
              </a:lnSpc>
              <a:spcBef>
                <a:spcPts val="0"/>
              </a:spcBef>
              <a:spcAft>
                <a:spcPts val="0"/>
              </a:spcAft>
              <a:buSzPts val="1400"/>
              <a:buChar char="■"/>
              <a:defRPr/>
            </a:lvl3pPr>
            <a:lvl4pPr marL="1828800" lvl="3" indent="-317500" algn="l">
              <a:lnSpc>
                <a:spcPct val="114999"/>
              </a:lnSpc>
              <a:spcBef>
                <a:spcPts val="0"/>
              </a:spcBef>
              <a:spcAft>
                <a:spcPts val="0"/>
              </a:spcAft>
              <a:buSzPts val="1400"/>
              <a:buChar char="●"/>
              <a:defRPr/>
            </a:lvl4pPr>
            <a:lvl5pPr marL="2286000" lvl="4" indent="-317500" algn="l">
              <a:lnSpc>
                <a:spcPct val="114999"/>
              </a:lnSpc>
              <a:spcBef>
                <a:spcPts val="0"/>
              </a:spcBef>
              <a:spcAft>
                <a:spcPts val="0"/>
              </a:spcAft>
              <a:buSzPts val="1400"/>
              <a:buChar char="○"/>
              <a:defRPr/>
            </a:lvl5pPr>
            <a:lvl6pPr marL="2743200" lvl="5" indent="-317500" algn="l">
              <a:lnSpc>
                <a:spcPct val="114999"/>
              </a:lnSpc>
              <a:spcBef>
                <a:spcPts val="0"/>
              </a:spcBef>
              <a:spcAft>
                <a:spcPts val="0"/>
              </a:spcAft>
              <a:buSzPts val="1400"/>
              <a:buChar char="■"/>
              <a:defRPr/>
            </a:lvl6pPr>
            <a:lvl7pPr marL="3200400" lvl="6" indent="-317500" algn="l">
              <a:lnSpc>
                <a:spcPct val="114999"/>
              </a:lnSpc>
              <a:spcBef>
                <a:spcPts val="0"/>
              </a:spcBef>
              <a:spcAft>
                <a:spcPts val="0"/>
              </a:spcAft>
              <a:buSzPts val="1400"/>
              <a:buChar char="●"/>
              <a:defRPr/>
            </a:lvl7pPr>
            <a:lvl8pPr marL="3657600" lvl="7" indent="-317500" algn="l">
              <a:lnSpc>
                <a:spcPct val="114999"/>
              </a:lnSpc>
              <a:spcBef>
                <a:spcPts val="0"/>
              </a:spcBef>
              <a:spcAft>
                <a:spcPts val="0"/>
              </a:spcAft>
              <a:buSzPts val="1400"/>
              <a:buChar char="○"/>
              <a:defRPr/>
            </a:lvl8pPr>
            <a:lvl9pPr marL="4114800" lvl="8" indent="-317500" algn="l">
              <a:lnSpc>
                <a:spcPct val="114999"/>
              </a:lnSpc>
              <a:spcBef>
                <a:spcPts val="0"/>
              </a:spcBef>
              <a:spcAft>
                <a:spcPts val="0"/>
              </a:spcAft>
              <a:buSzPts val="1400"/>
              <a:buChar char="■"/>
              <a:defRPr/>
            </a:lvl9pPr>
          </a:lstStyle>
          <a:p>
            <a:pPr>
              <a:defRPr/>
            </a:pPr>
            <a:endParaRPr/>
          </a:p>
        </p:txBody>
      </p:sp>
      <p:sp>
        <p:nvSpPr>
          <p:cNvPr id="19" name="Google Shape;19;p4"/>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le slide" preserve="0" showMasterPhAnim="0" type="title" userDrawn="1">
  <p:cSld name="TITLE">
    <p:spTree>
      <p:nvGrpSpPr>
        <p:cNvPr id="1" name=""/>
        <p:cNvGrpSpPr/>
        <p:nvPr/>
      </p:nvGrpSpPr>
      <p:grpSpPr bwMode="auto">
        <a:xfrm>
          <a:off x="0" y="0"/>
          <a:ext cx="0" cy="0"/>
          <a:chOff x="0" y="0"/>
          <a:chExt cx="0" cy="0"/>
        </a:xfrm>
      </p:grpSpPr>
      <p:sp>
        <p:nvSpPr>
          <p:cNvPr id="1715165146" name="Google Shape;10;p2"/>
          <p:cNvSpPr txBox="1">
            <a:spLocks noGrp="1"/>
          </p:cNvSpPr>
          <p:nvPr>
            <p:ph type="ctrTitle"/>
          </p:nvPr>
        </p:nvSpPr>
        <p:spPr bwMode="auto">
          <a:xfrm>
            <a:off x="311707" y="744574"/>
            <a:ext cx="8520599" cy="2052599"/>
          </a:xfrm>
          <a:prstGeom prst="rect">
            <a:avLst/>
          </a:prstGeom>
          <a:noFill/>
          <a:ln>
            <a:noFill/>
          </a:ln>
        </p:spPr>
        <p:txBody>
          <a:bodyPr spcFirstLastPara="1" wrap="square" lIns="91423" tIns="91423" rIns="91423" bIns="91423" anchor="b" anchorCtr="0">
            <a:normAutofit/>
          </a:bodyPr>
          <a:lstStyle>
            <a:lvl1pPr lvl="0" algn="ctr">
              <a:lnSpc>
                <a:spcPct val="100000"/>
              </a:lnSpc>
              <a:spcBef>
                <a:spcPts val="0"/>
              </a:spcBef>
              <a:spcAft>
                <a:spcPts val="0"/>
              </a:spcAft>
              <a:buSzPts val="5200"/>
              <a:buNone/>
              <a:defRPr sz="5200"/>
            </a:lvl1pPr>
            <a:lvl2pPr lvl="1" algn="ctr">
              <a:lnSpc>
                <a:spcPct val="100000"/>
              </a:lnSpc>
              <a:spcBef>
                <a:spcPts val="0"/>
              </a:spcBef>
              <a:spcAft>
                <a:spcPts val="0"/>
              </a:spcAft>
              <a:buSzPts val="5200"/>
              <a:buNone/>
              <a:defRPr sz="5200"/>
            </a:lvl2pPr>
            <a:lvl3pPr lvl="2" algn="ctr">
              <a:lnSpc>
                <a:spcPct val="100000"/>
              </a:lnSpc>
              <a:spcBef>
                <a:spcPts val="0"/>
              </a:spcBef>
              <a:spcAft>
                <a:spcPts val="0"/>
              </a:spcAft>
              <a:buSzPts val="5200"/>
              <a:buNone/>
              <a:defRPr sz="5200"/>
            </a:lvl3pPr>
            <a:lvl4pPr lvl="3" algn="ctr">
              <a:lnSpc>
                <a:spcPct val="100000"/>
              </a:lnSpc>
              <a:spcBef>
                <a:spcPts val="0"/>
              </a:spcBef>
              <a:spcAft>
                <a:spcPts val="0"/>
              </a:spcAft>
              <a:buSzPts val="5200"/>
              <a:buNone/>
              <a:defRPr sz="5200"/>
            </a:lvl4pPr>
            <a:lvl5pPr lvl="4" algn="ctr">
              <a:lnSpc>
                <a:spcPct val="100000"/>
              </a:lnSpc>
              <a:spcBef>
                <a:spcPts val="0"/>
              </a:spcBef>
              <a:spcAft>
                <a:spcPts val="0"/>
              </a:spcAft>
              <a:buSzPts val="5200"/>
              <a:buNone/>
              <a:defRPr sz="5200"/>
            </a:lvl5pPr>
            <a:lvl6pPr lvl="5" algn="ctr">
              <a:lnSpc>
                <a:spcPct val="100000"/>
              </a:lnSpc>
              <a:spcBef>
                <a:spcPts val="0"/>
              </a:spcBef>
              <a:spcAft>
                <a:spcPts val="0"/>
              </a:spcAft>
              <a:buSzPts val="5200"/>
              <a:buNone/>
              <a:defRPr sz="5200"/>
            </a:lvl6pPr>
            <a:lvl7pPr lvl="6" algn="ctr">
              <a:lnSpc>
                <a:spcPct val="100000"/>
              </a:lnSpc>
              <a:spcBef>
                <a:spcPts val="0"/>
              </a:spcBef>
              <a:spcAft>
                <a:spcPts val="0"/>
              </a:spcAft>
              <a:buSzPts val="5200"/>
              <a:buNone/>
              <a:defRPr sz="5200"/>
            </a:lvl7pPr>
            <a:lvl8pPr lvl="7" algn="ctr">
              <a:lnSpc>
                <a:spcPct val="100000"/>
              </a:lnSpc>
              <a:spcBef>
                <a:spcPts val="0"/>
              </a:spcBef>
              <a:spcAft>
                <a:spcPts val="0"/>
              </a:spcAft>
              <a:buSzPts val="5200"/>
              <a:buNone/>
              <a:defRPr sz="5200"/>
            </a:lvl8pPr>
            <a:lvl9pPr lvl="8" algn="ctr">
              <a:lnSpc>
                <a:spcPct val="100000"/>
              </a:lnSpc>
              <a:spcBef>
                <a:spcPts val="0"/>
              </a:spcBef>
              <a:spcAft>
                <a:spcPts val="0"/>
              </a:spcAft>
              <a:buSzPts val="5200"/>
              <a:buNone/>
              <a:defRPr sz="5200"/>
            </a:lvl9pPr>
          </a:lstStyle>
          <a:p>
            <a:pPr>
              <a:defRPr/>
            </a:pPr>
            <a:endParaRPr/>
          </a:p>
        </p:txBody>
      </p:sp>
      <p:sp>
        <p:nvSpPr>
          <p:cNvPr id="1812719430" name="Google Shape;11;p2"/>
          <p:cNvSpPr txBox="1">
            <a:spLocks noGrp="1"/>
          </p:cNvSpPr>
          <p:nvPr>
            <p:ph type="subTitle" idx="1"/>
          </p:nvPr>
        </p:nvSpPr>
        <p:spPr bwMode="auto">
          <a:xfrm>
            <a:off x="311699" y="2834124"/>
            <a:ext cx="8520599" cy="792599"/>
          </a:xfrm>
          <a:prstGeom prst="rect">
            <a:avLst/>
          </a:prstGeom>
          <a:noFill/>
          <a:ln>
            <a:noFill/>
          </a:ln>
        </p:spPr>
        <p:txBody>
          <a:bodyPr spcFirstLastPara="1" wrap="square" lIns="91423" tIns="91423" rIns="91423" bIns="91423" anchor="t" anchorCtr="0">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pPr>
              <a:defRPr/>
            </a:pPr>
            <a:endParaRPr/>
          </a:p>
        </p:txBody>
      </p:sp>
      <p:sp>
        <p:nvSpPr>
          <p:cNvPr id="1444384696" name="Google Shape;12;p2"/>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1F7C9FFE-9AC7-66A0-89E0-754C5B2D346C}" type="slidenum">
              <a:rPr lang="fr-FR"/>
              <a:t/>
            </a:fld>
            <a:endParaRPr/>
          </a:p>
        </p:txBody>
      </p:sp>
    </p:spTree>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Section header" preserve="0" showMasterPhAnim="0" type="secHead" userDrawn="1">
  <p:cSld name="SECTION_HEADER">
    <p:spTree>
      <p:nvGrpSpPr>
        <p:cNvPr id="1" name=""/>
        <p:cNvGrpSpPr/>
        <p:nvPr/>
      </p:nvGrpSpPr>
      <p:grpSpPr bwMode="auto">
        <a:xfrm>
          <a:off x="0" y="0"/>
          <a:ext cx="0" cy="0"/>
          <a:chOff x="0" y="0"/>
          <a:chExt cx="0" cy="0"/>
        </a:xfrm>
      </p:grpSpPr>
      <p:sp>
        <p:nvSpPr>
          <p:cNvPr id="130682983" name="Google Shape;14;p3"/>
          <p:cNvSpPr txBox="1">
            <a:spLocks noGrp="1"/>
          </p:cNvSpPr>
          <p:nvPr>
            <p:ph type="title"/>
          </p:nvPr>
        </p:nvSpPr>
        <p:spPr bwMode="auto">
          <a:xfrm>
            <a:off x="311699" y="2150849"/>
            <a:ext cx="8520599" cy="841799"/>
          </a:xfrm>
          <a:prstGeom prst="rect">
            <a:avLst/>
          </a:prstGeom>
          <a:noFill/>
          <a:ln>
            <a:noFill/>
          </a:ln>
        </p:spPr>
        <p:txBody>
          <a:bodyPr spcFirstLastPara="1" wrap="square" lIns="91423" tIns="91423" rIns="91423" bIns="91423" anchor="ctr" anchorCtr="0">
            <a:normAutofit/>
          </a:bodyPr>
          <a:lstStyle>
            <a:lvl1pPr lvl="0" algn="ctr">
              <a:lnSpc>
                <a:spcPct val="100000"/>
              </a:lnSpc>
              <a:spcBef>
                <a:spcPts val="0"/>
              </a:spcBef>
              <a:spcAft>
                <a:spcPts val="0"/>
              </a:spcAft>
              <a:buSzPts val="3600"/>
              <a:buNone/>
              <a:defRPr sz="3600"/>
            </a:lvl1pPr>
            <a:lvl2pPr lvl="1" algn="ctr">
              <a:lnSpc>
                <a:spcPct val="100000"/>
              </a:lnSpc>
              <a:spcBef>
                <a:spcPts val="0"/>
              </a:spcBef>
              <a:spcAft>
                <a:spcPts val="0"/>
              </a:spcAft>
              <a:buSzPts val="3600"/>
              <a:buNone/>
              <a:defRPr sz="3600"/>
            </a:lvl2pPr>
            <a:lvl3pPr lvl="2" algn="ctr">
              <a:lnSpc>
                <a:spcPct val="100000"/>
              </a:lnSpc>
              <a:spcBef>
                <a:spcPts val="0"/>
              </a:spcBef>
              <a:spcAft>
                <a:spcPts val="0"/>
              </a:spcAft>
              <a:buSzPts val="3600"/>
              <a:buNone/>
              <a:defRPr sz="3600"/>
            </a:lvl3pPr>
            <a:lvl4pPr lvl="3" algn="ctr">
              <a:lnSpc>
                <a:spcPct val="100000"/>
              </a:lnSpc>
              <a:spcBef>
                <a:spcPts val="0"/>
              </a:spcBef>
              <a:spcAft>
                <a:spcPts val="0"/>
              </a:spcAft>
              <a:buSzPts val="3600"/>
              <a:buNone/>
              <a:defRPr sz="3600"/>
            </a:lvl4pPr>
            <a:lvl5pPr lvl="4" algn="ctr">
              <a:lnSpc>
                <a:spcPct val="100000"/>
              </a:lnSpc>
              <a:spcBef>
                <a:spcPts val="0"/>
              </a:spcBef>
              <a:spcAft>
                <a:spcPts val="0"/>
              </a:spcAft>
              <a:buSzPts val="3600"/>
              <a:buNone/>
              <a:defRPr sz="3600"/>
            </a:lvl5pPr>
            <a:lvl6pPr lvl="5" algn="ctr">
              <a:lnSpc>
                <a:spcPct val="100000"/>
              </a:lnSpc>
              <a:spcBef>
                <a:spcPts val="0"/>
              </a:spcBef>
              <a:spcAft>
                <a:spcPts val="0"/>
              </a:spcAft>
              <a:buSzPts val="3600"/>
              <a:buNone/>
              <a:defRPr sz="3600"/>
            </a:lvl6pPr>
            <a:lvl7pPr lvl="6" algn="ctr">
              <a:lnSpc>
                <a:spcPct val="100000"/>
              </a:lnSpc>
              <a:spcBef>
                <a:spcPts val="0"/>
              </a:spcBef>
              <a:spcAft>
                <a:spcPts val="0"/>
              </a:spcAft>
              <a:buSzPts val="3600"/>
              <a:buNone/>
              <a:defRPr sz="3600"/>
            </a:lvl7pPr>
            <a:lvl8pPr lvl="7" algn="ctr">
              <a:lnSpc>
                <a:spcPct val="100000"/>
              </a:lnSpc>
              <a:spcBef>
                <a:spcPts val="0"/>
              </a:spcBef>
              <a:spcAft>
                <a:spcPts val="0"/>
              </a:spcAft>
              <a:buSzPts val="3600"/>
              <a:buNone/>
              <a:defRPr sz="3600"/>
            </a:lvl8pPr>
            <a:lvl9pPr lvl="8" algn="ctr">
              <a:lnSpc>
                <a:spcPct val="100000"/>
              </a:lnSpc>
              <a:spcBef>
                <a:spcPts val="0"/>
              </a:spcBef>
              <a:spcAft>
                <a:spcPts val="0"/>
              </a:spcAft>
              <a:buSzPts val="3600"/>
              <a:buNone/>
              <a:defRPr sz="3600"/>
            </a:lvl9pPr>
          </a:lstStyle>
          <a:p>
            <a:pPr>
              <a:defRPr/>
            </a:pPr>
            <a:endParaRPr/>
          </a:p>
        </p:txBody>
      </p:sp>
      <p:sp>
        <p:nvSpPr>
          <p:cNvPr id="1327415819" name="Google Shape;15;p3"/>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547B71F0-C98D-091A-C4FA-B0A722CD8826}" type="slidenum">
              <a:rPr lang="fr-FR"/>
              <a:t/>
            </a:fld>
            <a:endParaRPr/>
          </a:p>
        </p:txBody>
      </p:sp>
    </p:spTree>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le and body" preserve="0" showMasterPhAnim="0" type="tx" userDrawn="1">
  <p:cSld name="TITLE_AND_BODY">
    <p:spTree>
      <p:nvGrpSpPr>
        <p:cNvPr id="1" name=""/>
        <p:cNvGrpSpPr/>
        <p:nvPr/>
      </p:nvGrpSpPr>
      <p:grpSpPr bwMode="auto">
        <a:xfrm>
          <a:off x="0" y="0"/>
          <a:ext cx="0" cy="0"/>
          <a:chOff x="0" y="0"/>
          <a:chExt cx="0" cy="0"/>
        </a:xfrm>
      </p:grpSpPr>
      <p:sp>
        <p:nvSpPr>
          <p:cNvPr id="1050373668" name="Google Shape;17;p4"/>
          <p:cNvSpPr txBox="1">
            <a:spLocks noGrp="1"/>
          </p:cNvSpPr>
          <p:nvPr>
            <p:ph type="title"/>
          </p:nvPr>
        </p:nvSpPr>
        <p:spPr bwMode="auto">
          <a:xfrm>
            <a:off x="311699" y="445024"/>
            <a:ext cx="8520599" cy="572699"/>
          </a:xfrm>
          <a:prstGeom prst="rect">
            <a:avLst/>
          </a:prstGeom>
          <a:noFill/>
          <a:ln>
            <a:noFill/>
          </a:ln>
        </p:spPr>
        <p:txBody>
          <a:bodyPr spcFirstLastPara="1" wrap="square" lIns="91423" tIns="91423" rIns="91423" bIns="91423" anchor="t" anchorCtr="0">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pPr>
              <a:defRPr/>
            </a:pPr>
            <a:endParaRPr/>
          </a:p>
        </p:txBody>
      </p:sp>
      <p:sp>
        <p:nvSpPr>
          <p:cNvPr id="1946906412" name="Google Shape;18;p4"/>
          <p:cNvSpPr txBox="1">
            <a:spLocks noGrp="1"/>
          </p:cNvSpPr>
          <p:nvPr>
            <p:ph type="body" idx="1"/>
          </p:nvPr>
        </p:nvSpPr>
        <p:spPr bwMode="auto">
          <a:xfrm>
            <a:off x="311699" y="1152473"/>
            <a:ext cx="8520599" cy="3416400"/>
          </a:xfrm>
          <a:prstGeom prst="rect">
            <a:avLst/>
          </a:prstGeom>
          <a:noFill/>
          <a:ln>
            <a:noFill/>
          </a:ln>
        </p:spPr>
        <p:txBody>
          <a:bodyPr spcFirstLastPara="1" wrap="square" lIns="91423" tIns="91423" rIns="91423" bIns="91423" anchor="t" anchorCtr="0">
            <a:normAutofit/>
          </a:bodyPr>
          <a:lstStyle>
            <a:lvl1pPr marL="457200" lvl="0" indent="-342900" algn="l">
              <a:lnSpc>
                <a:spcPct val="114999"/>
              </a:lnSpc>
              <a:spcBef>
                <a:spcPts val="0"/>
              </a:spcBef>
              <a:spcAft>
                <a:spcPts val="0"/>
              </a:spcAft>
              <a:buSzPts val="1800"/>
              <a:buChar char="●"/>
              <a:defRPr/>
            </a:lvl1pPr>
            <a:lvl2pPr marL="914400" lvl="1" indent="-317499" algn="l">
              <a:lnSpc>
                <a:spcPct val="114999"/>
              </a:lnSpc>
              <a:spcBef>
                <a:spcPts val="0"/>
              </a:spcBef>
              <a:spcAft>
                <a:spcPts val="0"/>
              </a:spcAft>
              <a:buSzPts val="1400"/>
              <a:buChar char="○"/>
              <a:defRPr/>
            </a:lvl2pPr>
            <a:lvl3pPr marL="1371600" lvl="2" indent="-317499" algn="l">
              <a:lnSpc>
                <a:spcPct val="114999"/>
              </a:lnSpc>
              <a:spcBef>
                <a:spcPts val="0"/>
              </a:spcBef>
              <a:spcAft>
                <a:spcPts val="0"/>
              </a:spcAft>
              <a:buSzPts val="1400"/>
              <a:buChar char="■"/>
              <a:defRPr/>
            </a:lvl3pPr>
            <a:lvl4pPr marL="1828800" lvl="3" indent="-317499" algn="l">
              <a:lnSpc>
                <a:spcPct val="114999"/>
              </a:lnSpc>
              <a:spcBef>
                <a:spcPts val="0"/>
              </a:spcBef>
              <a:spcAft>
                <a:spcPts val="0"/>
              </a:spcAft>
              <a:buSzPts val="1400"/>
              <a:buChar char="●"/>
              <a:defRPr/>
            </a:lvl4pPr>
            <a:lvl5pPr marL="2286000" lvl="4" indent="-317499" algn="l">
              <a:lnSpc>
                <a:spcPct val="114999"/>
              </a:lnSpc>
              <a:spcBef>
                <a:spcPts val="0"/>
              </a:spcBef>
              <a:spcAft>
                <a:spcPts val="0"/>
              </a:spcAft>
              <a:buSzPts val="1400"/>
              <a:buChar char="○"/>
              <a:defRPr/>
            </a:lvl5pPr>
            <a:lvl6pPr marL="2743200" lvl="5" indent="-317499" algn="l">
              <a:lnSpc>
                <a:spcPct val="114999"/>
              </a:lnSpc>
              <a:spcBef>
                <a:spcPts val="0"/>
              </a:spcBef>
              <a:spcAft>
                <a:spcPts val="0"/>
              </a:spcAft>
              <a:buSzPts val="1400"/>
              <a:buChar char="■"/>
              <a:defRPr/>
            </a:lvl6pPr>
            <a:lvl7pPr marL="3200400" lvl="6" indent="-317499" algn="l">
              <a:lnSpc>
                <a:spcPct val="114999"/>
              </a:lnSpc>
              <a:spcBef>
                <a:spcPts val="0"/>
              </a:spcBef>
              <a:spcAft>
                <a:spcPts val="0"/>
              </a:spcAft>
              <a:buSzPts val="1400"/>
              <a:buChar char="●"/>
              <a:defRPr/>
            </a:lvl7pPr>
            <a:lvl8pPr marL="3657600" lvl="7" indent="-317499" algn="l">
              <a:lnSpc>
                <a:spcPct val="114999"/>
              </a:lnSpc>
              <a:spcBef>
                <a:spcPts val="0"/>
              </a:spcBef>
              <a:spcAft>
                <a:spcPts val="0"/>
              </a:spcAft>
              <a:buSzPts val="1400"/>
              <a:buChar char="○"/>
              <a:defRPr/>
            </a:lvl8pPr>
            <a:lvl9pPr marL="4114800" lvl="8" indent="-317499" algn="l">
              <a:lnSpc>
                <a:spcPct val="114999"/>
              </a:lnSpc>
              <a:spcBef>
                <a:spcPts val="0"/>
              </a:spcBef>
              <a:spcAft>
                <a:spcPts val="0"/>
              </a:spcAft>
              <a:buSzPts val="1400"/>
              <a:buChar char="■"/>
              <a:defRPr/>
            </a:lvl9pPr>
          </a:lstStyle>
          <a:p>
            <a:pPr>
              <a:defRPr/>
            </a:pPr>
            <a:endParaRPr/>
          </a:p>
        </p:txBody>
      </p:sp>
      <p:sp>
        <p:nvSpPr>
          <p:cNvPr id="1727599675" name="Google Shape;19;p4"/>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2BF69EED-5EEF-593B-FBDA-4D45D76BDCBB}" type="slidenum">
              <a:rPr lang="fr-FR"/>
              <a:t/>
            </a:fld>
            <a:endParaRPr/>
          </a:p>
        </p:txBody>
      </p:sp>
    </p:spTree>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le only" preserve="0" showMasterPhAnim="0" type="titleOnly" userDrawn="1">
  <p:cSld name="TITLE_ONLY">
    <p:spTree>
      <p:nvGrpSpPr>
        <p:cNvPr id="1" name=""/>
        <p:cNvGrpSpPr/>
        <p:nvPr/>
      </p:nvGrpSpPr>
      <p:grpSpPr bwMode="auto">
        <a:xfrm>
          <a:off x="0" y="0"/>
          <a:ext cx="0" cy="0"/>
          <a:chOff x="0" y="0"/>
          <a:chExt cx="0" cy="0"/>
        </a:xfrm>
      </p:grpSpPr>
      <p:sp>
        <p:nvSpPr>
          <p:cNvPr id="1810280402" name="Google Shape;21;p5"/>
          <p:cNvSpPr txBox="1">
            <a:spLocks noGrp="1"/>
          </p:cNvSpPr>
          <p:nvPr>
            <p:ph type="title"/>
          </p:nvPr>
        </p:nvSpPr>
        <p:spPr bwMode="auto">
          <a:xfrm>
            <a:off x="311699" y="445024"/>
            <a:ext cx="8520599" cy="572699"/>
          </a:xfrm>
          <a:prstGeom prst="rect">
            <a:avLst/>
          </a:prstGeom>
          <a:noFill/>
          <a:ln>
            <a:noFill/>
          </a:ln>
        </p:spPr>
        <p:txBody>
          <a:bodyPr spcFirstLastPara="1" wrap="square" lIns="91423" tIns="91423" rIns="91423" bIns="91423" anchor="t" anchorCtr="0">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pPr>
              <a:defRPr/>
            </a:pPr>
            <a:endParaRPr/>
          </a:p>
        </p:txBody>
      </p:sp>
      <p:sp>
        <p:nvSpPr>
          <p:cNvPr id="2106789658" name="Google Shape;22;p5"/>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B2E17F3C-FF2C-20A2-52F6-D1E4BB77C103}" type="slidenum">
              <a:rPr lang="fr-FR"/>
              <a:t/>
            </a:fld>
            <a:endParaRPr/>
          </a:p>
        </p:txBody>
      </p:sp>
    </p:spTree>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le and two columns" preserve="0" showMasterPhAnim="0" type="twoColTx" userDrawn="1">
  <p:cSld name="TITLE_AND_TWO_COLUMNS">
    <p:spTree>
      <p:nvGrpSpPr>
        <p:cNvPr id="1" name=""/>
        <p:cNvGrpSpPr/>
        <p:nvPr/>
      </p:nvGrpSpPr>
      <p:grpSpPr bwMode="auto">
        <a:xfrm>
          <a:off x="0" y="0"/>
          <a:ext cx="0" cy="0"/>
          <a:chOff x="0" y="0"/>
          <a:chExt cx="0" cy="0"/>
        </a:xfrm>
      </p:grpSpPr>
      <p:sp>
        <p:nvSpPr>
          <p:cNvPr id="856676846" name="Google Shape;24;p6"/>
          <p:cNvSpPr txBox="1">
            <a:spLocks noGrp="1"/>
          </p:cNvSpPr>
          <p:nvPr>
            <p:ph type="title"/>
          </p:nvPr>
        </p:nvSpPr>
        <p:spPr bwMode="auto">
          <a:xfrm>
            <a:off x="311699" y="445024"/>
            <a:ext cx="8520599" cy="572699"/>
          </a:xfrm>
          <a:prstGeom prst="rect">
            <a:avLst/>
          </a:prstGeom>
          <a:noFill/>
          <a:ln>
            <a:noFill/>
          </a:ln>
        </p:spPr>
        <p:txBody>
          <a:bodyPr spcFirstLastPara="1" wrap="square" lIns="91423" tIns="91423" rIns="91423" bIns="91423" anchor="t" anchorCtr="0">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pPr>
              <a:defRPr/>
            </a:pPr>
            <a:endParaRPr/>
          </a:p>
        </p:txBody>
      </p:sp>
      <p:sp>
        <p:nvSpPr>
          <p:cNvPr id="490116794" name="Google Shape;25;p6"/>
          <p:cNvSpPr txBox="1">
            <a:spLocks noGrp="1"/>
          </p:cNvSpPr>
          <p:nvPr>
            <p:ph type="body" idx="1"/>
          </p:nvPr>
        </p:nvSpPr>
        <p:spPr bwMode="auto">
          <a:xfrm>
            <a:off x="311699" y="1152473"/>
            <a:ext cx="3999899" cy="3416400"/>
          </a:xfrm>
          <a:prstGeom prst="rect">
            <a:avLst/>
          </a:prstGeom>
          <a:noFill/>
          <a:ln>
            <a:noFill/>
          </a:ln>
        </p:spPr>
        <p:txBody>
          <a:bodyPr spcFirstLastPara="1" wrap="square" lIns="91423" tIns="91423" rIns="91423" bIns="91423" anchor="t" anchorCtr="0">
            <a:normAutofit/>
          </a:bodyPr>
          <a:lstStyle>
            <a:lvl1pPr marL="457200" lvl="0" indent="-317499" algn="l">
              <a:lnSpc>
                <a:spcPct val="114999"/>
              </a:lnSpc>
              <a:spcBef>
                <a:spcPts val="0"/>
              </a:spcBef>
              <a:spcAft>
                <a:spcPts val="0"/>
              </a:spcAft>
              <a:buSzPts val="1400"/>
              <a:buChar char="●"/>
              <a:defRPr sz="1400"/>
            </a:lvl1pPr>
            <a:lvl2pPr marL="914400" lvl="1" indent="-304799" algn="l">
              <a:lnSpc>
                <a:spcPct val="114999"/>
              </a:lnSpc>
              <a:spcBef>
                <a:spcPts val="0"/>
              </a:spcBef>
              <a:spcAft>
                <a:spcPts val="0"/>
              </a:spcAft>
              <a:buSzPts val="1200"/>
              <a:buChar char="○"/>
              <a:defRPr sz="1200"/>
            </a:lvl2pPr>
            <a:lvl3pPr marL="1371600" lvl="2" indent="-304799" algn="l">
              <a:lnSpc>
                <a:spcPct val="114999"/>
              </a:lnSpc>
              <a:spcBef>
                <a:spcPts val="0"/>
              </a:spcBef>
              <a:spcAft>
                <a:spcPts val="0"/>
              </a:spcAft>
              <a:buSzPts val="1200"/>
              <a:buChar char="■"/>
              <a:defRPr sz="1200"/>
            </a:lvl3pPr>
            <a:lvl4pPr marL="1828800" lvl="3" indent="-304799" algn="l">
              <a:lnSpc>
                <a:spcPct val="114999"/>
              </a:lnSpc>
              <a:spcBef>
                <a:spcPts val="0"/>
              </a:spcBef>
              <a:spcAft>
                <a:spcPts val="0"/>
              </a:spcAft>
              <a:buSzPts val="1200"/>
              <a:buChar char="●"/>
              <a:defRPr sz="1200"/>
            </a:lvl4pPr>
            <a:lvl5pPr marL="2286000" lvl="4" indent="-304799" algn="l">
              <a:lnSpc>
                <a:spcPct val="114999"/>
              </a:lnSpc>
              <a:spcBef>
                <a:spcPts val="0"/>
              </a:spcBef>
              <a:spcAft>
                <a:spcPts val="0"/>
              </a:spcAft>
              <a:buSzPts val="1200"/>
              <a:buChar char="○"/>
              <a:defRPr sz="1200"/>
            </a:lvl5pPr>
            <a:lvl6pPr marL="2743200" lvl="5" indent="-304799" algn="l">
              <a:lnSpc>
                <a:spcPct val="114999"/>
              </a:lnSpc>
              <a:spcBef>
                <a:spcPts val="0"/>
              </a:spcBef>
              <a:spcAft>
                <a:spcPts val="0"/>
              </a:spcAft>
              <a:buSzPts val="1200"/>
              <a:buChar char="■"/>
              <a:defRPr sz="1200"/>
            </a:lvl6pPr>
            <a:lvl7pPr marL="3200400" lvl="6" indent="-304799" algn="l">
              <a:lnSpc>
                <a:spcPct val="114999"/>
              </a:lnSpc>
              <a:spcBef>
                <a:spcPts val="0"/>
              </a:spcBef>
              <a:spcAft>
                <a:spcPts val="0"/>
              </a:spcAft>
              <a:buSzPts val="1200"/>
              <a:buChar char="●"/>
              <a:defRPr sz="1200"/>
            </a:lvl7pPr>
            <a:lvl8pPr marL="3657600" lvl="7" indent="-304799" algn="l">
              <a:lnSpc>
                <a:spcPct val="114999"/>
              </a:lnSpc>
              <a:spcBef>
                <a:spcPts val="0"/>
              </a:spcBef>
              <a:spcAft>
                <a:spcPts val="0"/>
              </a:spcAft>
              <a:buSzPts val="1200"/>
              <a:buChar char="○"/>
              <a:defRPr sz="1200"/>
            </a:lvl8pPr>
            <a:lvl9pPr marL="4114800" lvl="8" indent="-304799" algn="l">
              <a:lnSpc>
                <a:spcPct val="114999"/>
              </a:lnSpc>
              <a:spcBef>
                <a:spcPts val="0"/>
              </a:spcBef>
              <a:spcAft>
                <a:spcPts val="0"/>
              </a:spcAft>
              <a:buSzPts val="1200"/>
              <a:buChar char="■"/>
              <a:defRPr sz="1200"/>
            </a:lvl9pPr>
          </a:lstStyle>
          <a:p>
            <a:pPr>
              <a:defRPr/>
            </a:pPr>
            <a:endParaRPr/>
          </a:p>
        </p:txBody>
      </p:sp>
      <p:sp>
        <p:nvSpPr>
          <p:cNvPr id="455852523" name="Google Shape;26;p6"/>
          <p:cNvSpPr txBox="1">
            <a:spLocks noGrp="1"/>
          </p:cNvSpPr>
          <p:nvPr>
            <p:ph type="body" idx="2"/>
          </p:nvPr>
        </p:nvSpPr>
        <p:spPr bwMode="auto">
          <a:xfrm>
            <a:off x="4832398" y="1152473"/>
            <a:ext cx="3999899" cy="3416400"/>
          </a:xfrm>
          <a:prstGeom prst="rect">
            <a:avLst/>
          </a:prstGeom>
          <a:noFill/>
          <a:ln>
            <a:noFill/>
          </a:ln>
        </p:spPr>
        <p:txBody>
          <a:bodyPr spcFirstLastPara="1" wrap="square" lIns="91423" tIns="91423" rIns="91423" bIns="91423" anchor="t" anchorCtr="0">
            <a:normAutofit/>
          </a:bodyPr>
          <a:lstStyle>
            <a:lvl1pPr marL="457200" lvl="0" indent="-317499" algn="l">
              <a:lnSpc>
                <a:spcPct val="114999"/>
              </a:lnSpc>
              <a:spcBef>
                <a:spcPts val="0"/>
              </a:spcBef>
              <a:spcAft>
                <a:spcPts val="0"/>
              </a:spcAft>
              <a:buSzPts val="1400"/>
              <a:buChar char="●"/>
              <a:defRPr sz="1400"/>
            </a:lvl1pPr>
            <a:lvl2pPr marL="914400" lvl="1" indent="-304799" algn="l">
              <a:lnSpc>
                <a:spcPct val="114999"/>
              </a:lnSpc>
              <a:spcBef>
                <a:spcPts val="0"/>
              </a:spcBef>
              <a:spcAft>
                <a:spcPts val="0"/>
              </a:spcAft>
              <a:buSzPts val="1200"/>
              <a:buChar char="○"/>
              <a:defRPr sz="1200"/>
            </a:lvl2pPr>
            <a:lvl3pPr marL="1371600" lvl="2" indent="-304799" algn="l">
              <a:lnSpc>
                <a:spcPct val="114999"/>
              </a:lnSpc>
              <a:spcBef>
                <a:spcPts val="0"/>
              </a:spcBef>
              <a:spcAft>
                <a:spcPts val="0"/>
              </a:spcAft>
              <a:buSzPts val="1200"/>
              <a:buChar char="■"/>
              <a:defRPr sz="1200"/>
            </a:lvl3pPr>
            <a:lvl4pPr marL="1828800" lvl="3" indent="-304799" algn="l">
              <a:lnSpc>
                <a:spcPct val="114999"/>
              </a:lnSpc>
              <a:spcBef>
                <a:spcPts val="0"/>
              </a:spcBef>
              <a:spcAft>
                <a:spcPts val="0"/>
              </a:spcAft>
              <a:buSzPts val="1200"/>
              <a:buChar char="●"/>
              <a:defRPr sz="1200"/>
            </a:lvl4pPr>
            <a:lvl5pPr marL="2286000" lvl="4" indent="-304799" algn="l">
              <a:lnSpc>
                <a:spcPct val="114999"/>
              </a:lnSpc>
              <a:spcBef>
                <a:spcPts val="0"/>
              </a:spcBef>
              <a:spcAft>
                <a:spcPts val="0"/>
              </a:spcAft>
              <a:buSzPts val="1200"/>
              <a:buChar char="○"/>
              <a:defRPr sz="1200"/>
            </a:lvl5pPr>
            <a:lvl6pPr marL="2743200" lvl="5" indent="-304799" algn="l">
              <a:lnSpc>
                <a:spcPct val="114999"/>
              </a:lnSpc>
              <a:spcBef>
                <a:spcPts val="0"/>
              </a:spcBef>
              <a:spcAft>
                <a:spcPts val="0"/>
              </a:spcAft>
              <a:buSzPts val="1200"/>
              <a:buChar char="■"/>
              <a:defRPr sz="1200"/>
            </a:lvl6pPr>
            <a:lvl7pPr marL="3200400" lvl="6" indent="-304799" algn="l">
              <a:lnSpc>
                <a:spcPct val="114999"/>
              </a:lnSpc>
              <a:spcBef>
                <a:spcPts val="0"/>
              </a:spcBef>
              <a:spcAft>
                <a:spcPts val="0"/>
              </a:spcAft>
              <a:buSzPts val="1200"/>
              <a:buChar char="●"/>
              <a:defRPr sz="1200"/>
            </a:lvl7pPr>
            <a:lvl8pPr marL="3657600" lvl="7" indent="-304799" algn="l">
              <a:lnSpc>
                <a:spcPct val="114999"/>
              </a:lnSpc>
              <a:spcBef>
                <a:spcPts val="0"/>
              </a:spcBef>
              <a:spcAft>
                <a:spcPts val="0"/>
              </a:spcAft>
              <a:buSzPts val="1200"/>
              <a:buChar char="○"/>
              <a:defRPr sz="1200"/>
            </a:lvl8pPr>
            <a:lvl9pPr marL="4114800" lvl="8" indent="-304799" algn="l">
              <a:lnSpc>
                <a:spcPct val="114999"/>
              </a:lnSpc>
              <a:spcBef>
                <a:spcPts val="0"/>
              </a:spcBef>
              <a:spcAft>
                <a:spcPts val="0"/>
              </a:spcAft>
              <a:buSzPts val="1200"/>
              <a:buChar char="■"/>
              <a:defRPr sz="1200"/>
            </a:lvl9pPr>
          </a:lstStyle>
          <a:p>
            <a:pPr>
              <a:defRPr/>
            </a:pPr>
            <a:endParaRPr/>
          </a:p>
        </p:txBody>
      </p:sp>
      <p:sp>
        <p:nvSpPr>
          <p:cNvPr id="663990338" name="Google Shape;27;p6"/>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D1A05EA-CBA0-B5C5-333E-B1C7D6411026}" type="slidenum">
              <a:rPr lang="fr-FR"/>
              <a:t/>
            </a:fld>
            <a:endParaRPr/>
          </a:p>
        </p:txBody>
      </p:sp>
    </p:spTree>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One column text" preserve="0" showMasterPhAnim="0" userDrawn="1">
  <p:cSld name="ONE_COLUMN_TEXT">
    <p:spTree>
      <p:nvGrpSpPr>
        <p:cNvPr id="1" name=""/>
        <p:cNvGrpSpPr/>
        <p:nvPr/>
      </p:nvGrpSpPr>
      <p:grpSpPr bwMode="auto">
        <a:xfrm>
          <a:off x="0" y="0"/>
          <a:ext cx="0" cy="0"/>
          <a:chOff x="0" y="0"/>
          <a:chExt cx="0" cy="0"/>
        </a:xfrm>
      </p:grpSpPr>
      <p:sp>
        <p:nvSpPr>
          <p:cNvPr id="1695114340" name="Google Shape;29;p7"/>
          <p:cNvSpPr txBox="1">
            <a:spLocks noGrp="1"/>
          </p:cNvSpPr>
          <p:nvPr>
            <p:ph type="title"/>
          </p:nvPr>
        </p:nvSpPr>
        <p:spPr bwMode="auto">
          <a:xfrm>
            <a:off x="311699" y="555599"/>
            <a:ext cx="2808000" cy="755699"/>
          </a:xfrm>
          <a:prstGeom prst="rect">
            <a:avLst/>
          </a:prstGeom>
          <a:noFill/>
          <a:ln>
            <a:noFill/>
          </a:ln>
        </p:spPr>
        <p:txBody>
          <a:bodyPr spcFirstLastPara="1" wrap="square" lIns="91423" tIns="91423" rIns="91423" bIns="91423" anchor="b" anchorCtr="0">
            <a:normAutofit/>
          </a:bodyPr>
          <a:lstStyle>
            <a:lvl1pPr lvl="0" algn="l">
              <a:lnSpc>
                <a:spcPct val="100000"/>
              </a:lnSpc>
              <a:spcBef>
                <a:spcPts val="0"/>
              </a:spcBef>
              <a:spcAft>
                <a:spcPts val="0"/>
              </a:spcAft>
              <a:buSzPts val="2400"/>
              <a:buNone/>
              <a:defRPr sz="2400"/>
            </a:lvl1pPr>
            <a:lvl2pPr lvl="1" algn="l">
              <a:lnSpc>
                <a:spcPct val="100000"/>
              </a:lnSpc>
              <a:spcBef>
                <a:spcPts val="0"/>
              </a:spcBef>
              <a:spcAft>
                <a:spcPts val="0"/>
              </a:spcAft>
              <a:buSzPts val="2400"/>
              <a:buNone/>
              <a:defRPr sz="2400"/>
            </a:lvl2pPr>
            <a:lvl3pPr lvl="2" algn="l">
              <a:lnSpc>
                <a:spcPct val="100000"/>
              </a:lnSpc>
              <a:spcBef>
                <a:spcPts val="0"/>
              </a:spcBef>
              <a:spcAft>
                <a:spcPts val="0"/>
              </a:spcAft>
              <a:buSzPts val="2400"/>
              <a:buNone/>
              <a:defRPr sz="2400"/>
            </a:lvl3pPr>
            <a:lvl4pPr lvl="3" algn="l">
              <a:lnSpc>
                <a:spcPct val="100000"/>
              </a:lnSpc>
              <a:spcBef>
                <a:spcPts val="0"/>
              </a:spcBef>
              <a:spcAft>
                <a:spcPts val="0"/>
              </a:spcAft>
              <a:buSzPts val="2400"/>
              <a:buNone/>
              <a:defRPr sz="2400"/>
            </a:lvl4pPr>
            <a:lvl5pPr lvl="4" algn="l">
              <a:lnSpc>
                <a:spcPct val="100000"/>
              </a:lnSpc>
              <a:spcBef>
                <a:spcPts val="0"/>
              </a:spcBef>
              <a:spcAft>
                <a:spcPts val="0"/>
              </a:spcAft>
              <a:buSzPts val="2400"/>
              <a:buNone/>
              <a:defRPr sz="2400"/>
            </a:lvl5pPr>
            <a:lvl6pPr lvl="5" algn="l">
              <a:lnSpc>
                <a:spcPct val="100000"/>
              </a:lnSpc>
              <a:spcBef>
                <a:spcPts val="0"/>
              </a:spcBef>
              <a:spcAft>
                <a:spcPts val="0"/>
              </a:spcAft>
              <a:buSzPts val="2400"/>
              <a:buNone/>
              <a:defRPr sz="2400"/>
            </a:lvl6pPr>
            <a:lvl7pPr lvl="6" algn="l">
              <a:lnSpc>
                <a:spcPct val="100000"/>
              </a:lnSpc>
              <a:spcBef>
                <a:spcPts val="0"/>
              </a:spcBef>
              <a:spcAft>
                <a:spcPts val="0"/>
              </a:spcAft>
              <a:buSzPts val="2400"/>
              <a:buNone/>
              <a:defRPr sz="2400"/>
            </a:lvl7pPr>
            <a:lvl8pPr lvl="7" algn="l">
              <a:lnSpc>
                <a:spcPct val="100000"/>
              </a:lnSpc>
              <a:spcBef>
                <a:spcPts val="0"/>
              </a:spcBef>
              <a:spcAft>
                <a:spcPts val="0"/>
              </a:spcAft>
              <a:buSzPts val="2400"/>
              <a:buNone/>
              <a:defRPr sz="2400"/>
            </a:lvl8pPr>
            <a:lvl9pPr lvl="8" algn="l">
              <a:lnSpc>
                <a:spcPct val="100000"/>
              </a:lnSpc>
              <a:spcBef>
                <a:spcPts val="0"/>
              </a:spcBef>
              <a:spcAft>
                <a:spcPts val="0"/>
              </a:spcAft>
              <a:buSzPts val="2400"/>
              <a:buNone/>
              <a:defRPr sz="2400"/>
            </a:lvl9pPr>
          </a:lstStyle>
          <a:p>
            <a:pPr>
              <a:defRPr/>
            </a:pPr>
            <a:endParaRPr/>
          </a:p>
        </p:txBody>
      </p:sp>
      <p:sp>
        <p:nvSpPr>
          <p:cNvPr id="629663629" name="Google Shape;30;p7"/>
          <p:cNvSpPr txBox="1">
            <a:spLocks noGrp="1"/>
          </p:cNvSpPr>
          <p:nvPr>
            <p:ph type="body" idx="1"/>
          </p:nvPr>
        </p:nvSpPr>
        <p:spPr bwMode="auto">
          <a:xfrm>
            <a:off x="311699" y="1389600"/>
            <a:ext cx="2808000" cy="3179399"/>
          </a:xfrm>
          <a:prstGeom prst="rect">
            <a:avLst/>
          </a:prstGeom>
          <a:noFill/>
          <a:ln>
            <a:noFill/>
          </a:ln>
        </p:spPr>
        <p:txBody>
          <a:bodyPr spcFirstLastPara="1" wrap="square" lIns="91423" tIns="91423" rIns="91423" bIns="91423" anchor="t" anchorCtr="0">
            <a:normAutofit/>
          </a:bodyPr>
          <a:lstStyle>
            <a:lvl1pPr marL="457200" lvl="0" indent="-304799" algn="l">
              <a:lnSpc>
                <a:spcPct val="114999"/>
              </a:lnSpc>
              <a:spcBef>
                <a:spcPts val="0"/>
              </a:spcBef>
              <a:spcAft>
                <a:spcPts val="0"/>
              </a:spcAft>
              <a:buSzPts val="1200"/>
              <a:buChar char="●"/>
              <a:defRPr sz="1200"/>
            </a:lvl1pPr>
            <a:lvl2pPr marL="914400" lvl="1" indent="-304799" algn="l">
              <a:lnSpc>
                <a:spcPct val="114999"/>
              </a:lnSpc>
              <a:spcBef>
                <a:spcPts val="0"/>
              </a:spcBef>
              <a:spcAft>
                <a:spcPts val="0"/>
              </a:spcAft>
              <a:buSzPts val="1200"/>
              <a:buChar char="○"/>
              <a:defRPr sz="1200"/>
            </a:lvl2pPr>
            <a:lvl3pPr marL="1371600" lvl="2" indent="-304799" algn="l">
              <a:lnSpc>
                <a:spcPct val="114999"/>
              </a:lnSpc>
              <a:spcBef>
                <a:spcPts val="0"/>
              </a:spcBef>
              <a:spcAft>
                <a:spcPts val="0"/>
              </a:spcAft>
              <a:buSzPts val="1200"/>
              <a:buChar char="■"/>
              <a:defRPr sz="1200"/>
            </a:lvl3pPr>
            <a:lvl4pPr marL="1828800" lvl="3" indent="-304799" algn="l">
              <a:lnSpc>
                <a:spcPct val="114999"/>
              </a:lnSpc>
              <a:spcBef>
                <a:spcPts val="0"/>
              </a:spcBef>
              <a:spcAft>
                <a:spcPts val="0"/>
              </a:spcAft>
              <a:buSzPts val="1200"/>
              <a:buChar char="●"/>
              <a:defRPr sz="1200"/>
            </a:lvl4pPr>
            <a:lvl5pPr marL="2286000" lvl="4" indent="-304799" algn="l">
              <a:lnSpc>
                <a:spcPct val="114999"/>
              </a:lnSpc>
              <a:spcBef>
                <a:spcPts val="0"/>
              </a:spcBef>
              <a:spcAft>
                <a:spcPts val="0"/>
              </a:spcAft>
              <a:buSzPts val="1200"/>
              <a:buChar char="○"/>
              <a:defRPr sz="1200"/>
            </a:lvl5pPr>
            <a:lvl6pPr marL="2743200" lvl="5" indent="-304799" algn="l">
              <a:lnSpc>
                <a:spcPct val="114999"/>
              </a:lnSpc>
              <a:spcBef>
                <a:spcPts val="0"/>
              </a:spcBef>
              <a:spcAft>
                <a:spcPts val="0"/>
              </a:spcAft>
              <a:buSzPts val="1200"/>
              <a:buChar char="■"/>
              <a:defRPr sz="1200"/>
            </a:lvl6pPr>
            <a:lvl7pPr marL="3200400" lvl="6" indent="-304799" algn="l">
              <a:lnSpc>
                <a:spcPct val="114999"/>
              </a:lnSpc>
              <a:spcBef>
                <a:spcPts val="0"/>
              </a:spcBef>
              <a:spcAft>
                <a:spcPts val="0"/>
              </a:spcAft>
              <a:buSzPts val="1200"/>
              <a:buChar char="●"/>
              <a:defRPr sz="1200"/>
            </a:lvl7pPr>
            <a:lvl8pPr marL="3657600" lvl="7" indent="-304799" algn="l">
              <a:lnSpc>
                <a:spcPct val="114999"/>
              </a:lnSpc>
              <a:spcBef>
                <a:spcPts val="0"/>
              </a:spcBef>
              <a:spcAft>
                <a:spcPts val="0"/>
              </a:spcAft>
              <a:buSzPts val="1200"/>
              <a:buChar char="○"/>
              <a:defRPr sz="1200"/>
            </a:lvl8pPr>
            <a:lvl9pPr marL="4114800" lvl="8" indent="-304799" algn="l">
              <a:lnSpc>
                <a:spcPct val="114999"/>
              </a:lnSpc>
              <a:spcBef>
                <a:spcPts val="0"/>
              </a:spcBef>
              <a:spcAft>
                <a:spcPts val="0"/>
              </a:spcAft>
              <a:buSzPts val="1200"/>
              <a:buChar char="■"/>
              <a:defRPr sz="1200"/>
            </a:lvl9pPr>
          </a:lstStyle>
          <a:p>
            <a:pPr>
              <a:defRPr/>
            </a:pPr>
            <a:endParaRPr/>
          </a:p>
        </p:txBody>
      </p:sp>
      <p:sp>
        <p:nvSpPr>
          <p:cNvPr id="203333363" name="Google Shape;31;p7"/>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7305AD70-1681-1333-F590-CECA9A9FF759}" type="slidenum">
              <a:rPr lang="fr-FR"/>
              <a:t/>
            </a:fld>
            <a:endParaRPr/>
          </a:p>
        </p:txBody>
      </p:sp>
    </p:spTree>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Main point" preserve="0" showMasterPhAnim="0" userDrawn="1">
  <p:cSld name="MAIN_POINT">
    <p:spTree>
      <p:nvGrpSpPr>
        <p:cNvPr id="1" name=""/>
        <p:cNvGrpSpPr/>
        <p:nvPr/>
      </p:nvGrpSpPr>
      <p:grpSpPr bwMode="auto">
        <a:xfrm>
          <a:off x="0" y="0"/>
          <a:ext cx="0" cy="0"/>
          <a:chOff x="0" y="0"/>
          <a:chExt cx="0" cy="0"/>
        </a:xfrm>
      </p:grpSpPr>
      <p:sp>
        <p:nvSpPr>
          <p:cNvPr id="938243018" name="Google Shape;33;p8"/>
          <p:cNvSpPr txBox="1">
            <a:spLocks noGrp="1"/>
          </p:cNvSpPr>
          <p:nvPr>
            <p:ph type="title"/>
          </p:nvPr>
        </p:nvSpPr>
        <p:spPr bwMode="auto">
          <a:xfrm>
            <a:off x="490249" y="450149"/>
            <a:ext cx="6367799" cy="4090799"/>
          </a:xfrm>
          <a:prstGeom prst="rect">
            <a:avLst/>
          </a:prstGeom>
          <a:noFill/>
          <a:ln>
            <a:noFill/>
          </a:ln>
        </p:spPr>
        <p:txBody>
          <a:bodyPr spcFirstLastPara="1" wrap="square" lIns="91423" tIns="91423" rIns="91423" bIns="91423" anchor="ctr" anchorCtr="0">
            <a:normAutofit/>
          </a:bodyPr>
          <a:lstStyle>
            <a:lvl1pPr lvl="0" algn="l">
              <a:lnSpc>
                <a:spcPct val="100000"/>
              </a:lnSpc>
              <a:spcBef>
                <a:spcPts val="0"/>
              </a:spcBef>
              <a:spcAft>
                <a:spcPts val="0"/>
              </a:spcAft>
              <a:buSzPts val="4800"/>
              <a:buNone/>
              <a:defRPr sz="4800"/>
            </a:lvl1pPr>
            <a:lvl2pPr lvl="1" algn="l">
              <a:lnSpc>
                <a:spcPct val="100000"/>
              </a:lnSpc>
              <a:spcBef>
                <a:spcPts val="0"/>
              </a:spcBef>
              <a:spcAft>
                <a:spcPts val="0"/>
              </a:spcAft>
              <a:buSzPts val="4800"/>
              <a:buNone/>
              <a:defRPr sz="4800"/>
            </a:lvl2pPr>
            <a:lvl3pPr lvl="2" algn="l">
              <a:lnSpc>
                <a:spcPct val="100000"/>
              </a:lnSpc>
              <a:spcBef>
                <a:spcPts val="0"/>
              </a:spcBef>
              <a:spcAft>
                <a:spcPts val="0"/>
              </a:spcAft>
              <a:buSzPts val="4800"/>
              <a:buNone/>
              <a:defRPr sz="4800"/>
            </a:lvl3pPr>
            <a:lvl4pPr lvl="3" algn="l">
              <a:lnSpc>
                <a:spcPct val="100000"/>
              </a:lnSpc>
              <a:spcBef>
                <a:spcPts val="0"/>
              </a:spcBef>
              <a:spcAft>
                <a:spcPts val="0"/>
              </a:spcAft>
              <a:buSzPts val="4800"/>
              <a:buNone/>
              <a:defRPr sz="4800"/>
            </a:lvl4pPr>
            <a:lvl5pPr lvl="4" algn="l">
              <a:lnSpc>
                <a:spcPct val="100000"/>
              </a:lnSpc>
              <a:spcBef>
                <a:spcPts val="0"/>
              </a:spcBef>
              <a:spcAft>
                <a:spcPts val="0"/>
              </a:spcAft>
              <a:buSzPts val="4800"/>
              <a:buNone/>
              <a:defRPr sz="4800"/>
            </a:lvl5pPr>
            <a:lvl6pPr lvl="5" algn="l">
              <a:lnSpc>
                <a:spcPct val="100000"/>
              </a:lnSpc>
              <a:spcBef>
                <a:spcPts val="0"/>
              </a:spcBef>
              <a:spcAft>
                <a:spcPts val="0"/>
              </a:spcAft>
              <a:buSzPts val="4800"/>
              <a:buNone/>
              <a:defRPr sz="4800"/>
            </a:lvl6pPr>
            <a:lvl7pPr lvl="6" algn="l">
              <a:lnSpc>
                <a:spcPct val="100000"/>
              </a:lnSpc>
              <a:spcBef>
                <a:spcPts val="0"/>
              </a:spcBef>
              <a:spcAft>
                <a:spcPts val="0"/>
              </a:spcAft>
              <a:buSzPts val="4800"/>
              <a:buNone/>
              <a:defRPr sz="4800"/>
            </a:lvl7pPr>
            <a:lvl8pPr lvl="7" algn="l">
              <a:lnSpc>
                <a:spcPct val="100000"/>
              </a:lnSpc>
              <a:spcBef>
                <a:spcPts val="0"/>
              </a:spcBef>
              <a:spcAft>
                <a:spcPts val="0"/>
              </a:spcAft>
              <a:buSzPts val="4800"/>
              <a:buNone/>
              <a:defRPr sz="4800"/>
            </a:lvl8pPr>
            <a:lvl9pPr lvl="8" algn="l">
              <a:lnSpc>
                <a:spcPct val="100000"/>
              </a:lnSpc>
              <a:spcBef>
                <a:spcPts val="0"/>
              </a:spcBef>
              <a:spcAft>
                <a:spcPts val="0"/>
              </a:spcAft>
              <a:buSzPts val="4800"/>
              <a:buNone/>
              <a:defRPr sz="4800"/>
            </a:lvl9pPr>
          </a:lstStyle>
          <a:p>
            <a:pPr>
              <a:defRPr/>
            </a:pPr>
            <a:endParaRPr/>
          </a:p>
        </p:txBody>
      </p:sp>
      <p:sp>
        <p:nvSpPr>
          <p:cNvPr id="1925789554" name="Google Shape;34;p8"/>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72D5AAB8-24B5-83F6-834B-CF9CBC914D2E}" type="slidenum">
              <a:rPr lang="fr-FR"/>
              <a:t/>
            </a:fld>
            <a:endParaRPr/>
          </a:p>
        </p:txBody>
      </p:sp>
    </p:spTree>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Section title and description" preserve="0" showMasterPhAnim="0" userDrawn="1">
  <p:cSld name="SECTION_TITLE_AND_DESCRIPTION">
    <p:spTree>
      <p:nvGrpSpPr>
        <p:cNvPr id="1" name=""/>
        <p:cNvGrpSpPr/>
        <p:nvPr/>
      </p:nvGrpSpPr>
      <p:grpSpPr bwMode="auto">
        <a:xfrm>
          <a:off x="0" y="0"/>
          <a:ext cx="0" cy="0"/>
          <a:chOff x="0" y="0"/>
          <a:chExt cx="0" cy="0"/>
        </a:xfrm>
      </p:grpSpPr>
      <p:sp>
        <p:nvSpPr>
          <p:cNvPr id="1354024511" name="Google Shape;36;p9"/>
          <p:cNvSpPr/>
          <p:nvPr/>
        </p:nvSpPr>
        <p:spPr bwMode="auto">
          <a:xfrm>
            <a:off x="4572000" y="-124"/>
            <a:ext cx="4572000" cy="5143500"/>
          </a:xfrm>
          <a:prstGeom prst="rect">
            <a:avLst/>
          </a:prstGeom>
          <a:solidFill>
            <a:schemeClr val="lt2"/>
          </a:solidFill>
          <a:ln>
            <a:noFill/>
          </a:ln>
        </p:spPr>
        <p:txBody>
          <a:bodyPr spcFirstLastPara="1" wrap="square" lIns="91423" tIns="91423" rIns="91423" bIns="91423"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2131629716" name="Google Shape;37;p9"/>
          <p:cNvSpPr txBox="1">
            <a:spLocks noGrp="1"/>
          </p:cNvSpPr>
          <p:nvPr>
            <p:ph type="title"/>
          </p:nvPr>
        </p:nvSpPr>
        <p:spPr bwMode="auto">
          <a:xfrm>
            <a:off x="265500" y="1233174"/>
            <a:ext cx="4045198" cy="1482299"/>
          </a:xfrm>
          <a:prstGeom prst="rect">
            <a:avLst/>
          </a:prstGeom>
          <a:noFill/>
          <a:ln>
            <a:noFill/>
          </a:ln>
        </p:spPr>
        <p:txBody>
          <a:bodyPr spcFirstLastPara="1" wrap="square" lIns="91423" tIns="91423" rIns="91423" bIns="91423" anchor="b" anchorCtr="0">
            <a:normAutofit/>
          </a:bodyPr>
          <a:lstStyle>
            <a:lvl1pPr lvl="0" algn="ctr">
              <a:lnSpc>
                <a:spcPct val="100000"/>
              </a:lnSpc>
              <a:spcBef>
                <a:spcPts val="0"/>
              </a:spcBef>
              <a:spcAft>
                <a:spcPts val="0"/>
              </a:spcAft>
              <a:buSzPts val="4200"/>
              <a:buNone/>
              <a:defRPr sz="4200"/>
            </a:lvl1pPr>
            <a:lvl2pPr lvl="1" algn="ctr">
              <a:lnSpc>
                <a:spcPct val="100000"/>
              </a:lnSpc>
              <a:spcBef>
                <a:spcPts val="0"/>
              </a:spcBef>
              <a:spcAft>
                <a:spcPts val="0"/>
              </a:spcAft>
              <a:buSzPts val="4200"/>
              <a:buNone/>
              <a:defRPr sz="4200"/>
            </a:lvl2pPr>
            <a:lvl3pPr lvl="2" algn="ctr">
              <a:lnSpc>
                <a:spcPct val="100000"/>
              </a:lnSpc>
              <a:spcBef>
                <a:spcPts val="0"/>
              </a:spcBef>
              <a:spcAft>
                <a:spcPts val="0"/>
              </a:spcAft>
              <a:buSzPts val="4200"/>
              <a:buNone/>
              <a:defRPr sz="4200"/>
            </a:lvl3pPr>
            <a:lvl4pPr lvl="3" algn="ctr">
              <a:lnSpc>
                <a:spcPct val="100000"/>
              </a:lnSpc>
              <a:spcBef>
                <a:spcPts val="0"/>
              </a:spcBef>
              <a:spcAft>
                <a:spcPts val="0"/>
              </a:spcAft>
              <a:buSzPts val="4200"/>
              <a:buNone/>
              <a:defRPr sz="4200"/>
            </a:lvl4pPr>
            <a:lvl5pPr lvl="4" algn="ctr">
              <a:lnSpc>
                <a:spcPct val="100000"/>
              </a:lnSpc>
              <a:spcBef>
                <a:spcPts val="0"/>
              </a:spcBef>
              <a:spcAft>
                <a:spcPts val="0"/>
              </a:spcAft>
              <a:buSzPts val="4200"/>
              <a:buNone/>
              <a:defRPr sz="4200"/>
            </a:lvl5pPr>
            <a:lvl6pPr lvl="5" algn="ctr">
              <a:lnSpc>
                <a:spcPct val="100000"/>
              </a:lnSpc>
              <a:spcBef>
                <a:spcPts val="0"/>
              </a:spcBef>
              <a:spcAft>
                <a:spcPts val="0"/>
              </a:spcAft>
              <a:buSzPts val="4200"/>
              <a:buNone/>
              <a:defRPr sz="4200"/>
            </a:lvl6pPr>
            <a:lvl7pPr lvl="6" algn="ctr">
              <a:lnSpc>
                <a:spcPct val="100000"/>
              </a:lnSpc>
              <a:spcBef>
                <a:spcPts val="0"/>
              </a:spcBef>
              <a:spcAft>
                <a:spcPts val="0"/>
              </a:spcAft>
              <a:buSzPts val="4200"/>
              <a:buNone/>
              <a:defRPr sz="4200"/>
            </a:lvl7pPr>
            <a:lvl8pPr lvl="7" algn="ctr">
              <a:lnSpc>
                <a:spcPct val="100000"/>
              </a:lnSpc>
              <a:spcBef>
                <a:spcPts val="0"/>
              </a:spcBef>
              <a:spcAft>
                <a:spcPts val="0"/>
              </a:spcAft>
              <a:buSzPts val="4200"/>
              <a:buNone/>
              <a:defRPr sz="4200"/>
            </a:lvl8pPr>
            <a:lvl9pPr lvl="8" algn="ctr">
              <a:lnSpc>
                <a:spcPct val="100000"/>
              </a:lnSpc>
              <a:spcBef>
                <a:spcPts val="0"/>
              </a:spcBef>
              <a:spcAft>
                <a:spcPts val="0"/>
              </a:spcAft>
              <a:buSzPts val="4200"/>
              <a:buNone/>
              <a:defRPr sz="4200"/>
            </a:lvl9pPr>
          </a:lstStyle>
          <a:p>
            <a:pPr>
              <a:defRPr/>
            </a:pPr>
            <a:endParaRPr/>
          </a:p>
        </p:txBody>
      </p:sp>
      <p:sp>
        <p:nvSpPr>
          <p:cNvPr id="321544924" name="Google Shape;38;p9"/>
          <p:cNvSpPr txBox="1">
            <a:spLocks noGrp="1"/>
          </p:cNvSpPr>
          <p:nvPr>
            <p:ph type="subTitle" idx="1"/>
          </p:nvPr>
        </p:nvSpPr>
        <p:spPr bwMode="auto">
          <a:xfrm>
            <a:off x="265500" y="2803074"/>
            <a:ext cx="4045198" cy="1235098"/>
          </a:xfrm>
          <a:prstGeom prst="rect">
            <a:avLst/>
          </a:prstGeom>
          <a:noFill/>
          <a:ln>
            <a:noFill/>
          </a:ln>
        </p:spPr>
        <p:txBody>
          <a:bodyPr spcFirstLastPara="1" wrap="square" lIns="91423" tIns="91423" rIns="91423" bIns="91423" anchor="t" anchorCtr="0">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pPr>
              <a:defRPr/>
            </a:pPr>
            <a:endParaRPr/>
          </a:p>
        </p:txBody>
      </p:sp>
      <p:sp>
        <p:nvSpPr>
          <p:cNvPr id="1121792335" name="Google Shape;39;p9"/>
          <p:cNvSpPr txBox="1">
            <a:spLocks noGrp="1"/>
          </p:cNvSpPr>
          <p:nvPr>
            <p:ph type="body" idx="2"/>
          </p:nvPr>
        </p:nvSpPr>
        <p:spPr bwMode="auto">
          <a:xfrm>
            <a:off x="4939499" y="724074"/>
            <a:ext cx="3836999" cy="3695099"/>
          </a:xfrm>
          <a:prstGeom prst="rect">
            <a:avLst/>
          </a:prstGeom>
          <a:noFill/>
          <a:ln>
            <a:noFill/>
          </a:ln>
        </p:spPr>
        <p:txBody>
          <a:bodyPr spcFirstLastPara="1" wrap="square" lIns="91423" tIns="91423" rIns="91423" bIns="91423" anchor="ctr" anchorCtr="0">
            <a:normAutofit/>
          </a:bodyPr>
          <a:lstStyle>
            <a:lvl1pPr marL="457200" lvl="0" indent="-342900" algn="l">
              <a:lnSpc>
                <a:spcPct val="114999"/>
              </a:lnSpc>
              <a:spcBef>
                <a:spcPts val="0"/>
              </a:spcBef>
              <a:spcAft>
                <a:spcPts val="0"/>
              </a:spcAft>
              <a:buSzPts val="1800"/>
              <a:buChar char="●"/>
              <a:defRPr/>
            </a:lvl1pPr>
            <a:lvl2pPr marL="914400" lvl="1" indent="-317499" algn="l">
              <a:lnSpc>
                <a:spcPct val="114999"/>
              </a:lnSpc>
              <a:spcBef>
                <a:spcPts val="0"/>
              </a:spcBef>
              <a:spcAft>
                <a:spcPts val="0"/>
              </a:spcAft>
              <a:buSzPts val="1400"/>
              <a:buChar char="○"/>
              <a:defRPr/>
            </a:lvl2pPr>
            <a:lvl3pPr marL="1371600" lvl="2" indent="-317499" algn="l">
              <a:lnSpc>
                <a:spcPct val="114999"/>
              </a:lnSpc>
              <a:spcBef>
                <a:spcPts val="0"/>
              </a:spcBef>
              <a:spcAft>
                <a:spcPts val="0"/>
              </a:spcAft>
              <a:buSzPts val="1400"/>
              <a:buChar char="■"/>
              <a:defRPr/>
            </a:lvl3pPr>
            <a:lvl4pPr marL="1828800" lvl="3" indent="-317499" algn="l">
              <a:lnSpc>
                <a:spcPct val="114999"/>
              </a:lnSpc>
              <a:spcBef>
                <a:spcPts val="0"/>
              </a:spcBef>
              <a:spcAft>
                <a:spcPts val="0"/>
              </a:spcAft>
              <a:buSzPts val="1400"/>
              <a:buChar char="●"/>
              <a:defRPr/>
            </a:lvl4pPr>
            <a:lvl5pPr marL="2286000" lvl="4" indent="-317499" algn="l">
              <a:lnSpc>
                <a:spcPct val="114999"/>
              </a:lnSpc>
              <a:spcBef>
                <a:spcPts val="0"/>
              </a:spcBef>
              <a:spcAft>
                <a:spcPts val="0"/>
              </a:spcAft>
              <a:buSzPts val="1400"/>
              <a:buChar char="○"/>
              <a:defRPr/>
            </a:lvl5pPr>
            <a:lvl6pPr marL="2743200" lvl="5" indent="-317499" algn="l">
              <a:lnSpc>
                <a:spcPct val="114999"/>
              </a:lnSpc>
              <a:spcBef>
                <a:spcPts val="0"/>
              </a:spcBef>
              <a:spcAft>
                <a:spcPts val="0"/>
              </a:spcAft>
              <a:buSzPts val="1400"/>
              <a:buChar char="■"/>
              <a:defRPr/>
            </a:lvl6pPr>
            <a:lvl7pPr marL="3200400" lvl="6" indent="-317499" algn="l">
              <a:lnSpc>
                <a:spcPct val="114999"/>
              </a:lnSpc>
              <a:spcBef>
                <a:spcPts val="0"/>
              </a:spcBef>
              <a:spcAft>
                <a:spcPts val="0"/>
              </a:spcAft>
              <a:buSzPts val="1400"/>
              <a:buChar char="●"/>
              <a:defRPr/>
            </a:lvl7pPr>
            <a:lvl8pPr marL="3657600" lvl="7" indent="-317499" algn="l">
              <a:lnSpc>
                <a:spcPct val="114999"/>
              </a:lnSpc>
              <a:spcBef>
                <a:spcPts val="0"/>
              </a:spcBef>
              <a:spcAft>
                <a:spcPts val="0"/>
              </a:spcAft>
              <a:buSzPts val="1400"/>
              <a:buChar char="○"/>
              <a:defRPr/>
            </a:lvl8pPr>
            <a:lvl9pPr marL="4114800" lvl="8" indent="-317499" algn="l">
              <a:lnSpc>
                <a:spcPct val="114999"/>
              </a:lnSpc>
              <a:spcBef>
                <a:spcPts val="0"/>
              </a:spcBef>
              <a:spcAft>
                <a:spcPts val="0"/>
              </a:spcAft>
              <a:buSzPts val="1400"/>
              <a:buChar char="■"/>
              <a:defRPr/>
            </a:lvl9pPr>
          </a:lstStyle>
          <a:p>
            <a:pPr>
              <a:defRPr/>
            </a:pPr>
            <a:endParaRPr/>
          </a:p>
        </p:txBody>
      </p:sp>
      <p:sp>
        <p:nvSpPr>
          <p:cNvPr id="1996034389" name="Google Shape;40;p9"/>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E0599FB5-A97E-AD68-D2C5-E509BF55082D}" type="slidenum">
              <a:rPr lang="fr-FR"/>
              <a:t/>
            </a:fld>
            <a:endParaRPr/>
          </a:p>
        </p:txBody>
      </p:sp>
    </p:spTree>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aption" preserve="0" showMasterPhAnim="0" userDrawn="1">
  <p:cSld name="CAPTION_ONLY">
    <p:spTree>
      <p:nvGrpSpPr>
        <p:cNvPr id="1" name=""/>
        <p:cNvGrpSpPr/>
        <p:nvPr/>
      </p:nvGrpSpPr>
      <p:grpSpPr bwMode="auto">
        <a:xfrm>
          <a:off x="0" y="0"/>
          <a:ext cx="0" cy="0"/>
          <a:chOff x="0" y="0"/>
          <a:chExt cx="0" cy="0"/>
        </a:xfrm>
      </p:grpSpPr>
      <p:sp>
        <p:nvSpPr>
          <p:cNvPr id="1105902800" name="Google Shape;42;p10"/>
          <p:cNvSpPr txBox="1">
            <a:spLocks noGrp="1"/>
          </p:cNvSpPr>
          <p:nvPr>
            <p:ph type="body" idx="1"/>
          </p:nvPr>
        </p:nvSpPr>
        <p:spPr bwMode="auto">
          <a:xfrm>
            <a:off x="311699" y="4230574"/>
            <a:ext cx="5998799" cy="605099"/>
          </a:xfrm>
          <a:prstGeom prst="rect">
            <a:avLst/>
          </a:prstGeom>
          <a:noFill/>
          <a:ln>
            <a:noFill/>
          </a:ln>
        </p:spPr>
        <p:txBody>
          <a:bodyPr spcFirstLastPara="1" wrap="square" lIns="91423" tIns="91423" rIns="91423" bIns="91423" anchor="ctr" anchorCtr="0">
            <a:normAutofit/>
          </a:bodyPr>
          <a:lstStyle>
            <a:lvl1pPr marL="457200" lvl="0" indent="-228600" algn="l">
              <a:lnSpc>
                <a:spcPct val="100000"/>
              </a:lnSpc>
              <a:spcBef>
                <a:spcPts val="0"/>
              </a:spcBef>
              <a:spcAft>
                <a:spcPts val="0"/>
              </a:spcAft>
              <a:buSzPts val="1800"/>
              <a:buNone/>
              <a:defRPr/>
            </a:lvl1pPr>
          </a:lstStyle>
          <a:p>
            <a:pPr>
              <a:defRPr/>
            </a:pPr>
            <a:endParaRPr/>
          </a:p>
        </p:txBody>
      </p:sp>
      <p:sp>
        <p:nvSpPr>
          <p:cNvPr id="1985798369" name="Google Shape;43;p10"/>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819D3B12-E147-7249-A395-2F5EC4205271}" type="slidenum">
              <a:rPr lang="fr-FR"/>
              <a:t/>
            </a:fld>
            <a:endParaRPr/>
          </a:p>
        </p:txBody>
      </p:sp>
    </p:spTree>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Big number" preserve="0" showMasterPhAnim="0" userDrawn="1">
  <p:cSld name="BIG_NUMBER">
    <p:spTree>
      <p:nvGrpSpPr>
        <p:cNvPr id="1" name=""/>
        <p:cNvGrpSpPr/>
        <p:nvPr/>
      </p:nvGrpSpPr>
      <p:grpSpPr bwMode="auto">
        <a:xfrm>
          <a:off x="0" y="0"/>
          <a:ext cx="0" cy="0"/>
          <a:chOff x="0" y="0"/>
          <a:chExt cx="0" cy="0"/>
        </a:xfrm>
      </p:grpSpPr>
      <p:sp>
        <p:nvSpPr>
          <p:cNvPr id="1330099565" name="Google Shape;45;p11"/>
          <p:cNvSpPr txBox="1">
            <a:spLocks noGrp="1"/>
          </p:cNvSpPr>
          <p:nvPr>
            <p:ph type="title" hasCustomPrompt="1"/>
          </p:nvPr>
        </p:nvSpPr>
        <p:spPr bwMode="auto">
          <a:xfrm>
            <a:off x="311699" y="1106124"/>
            <a:ext cx="8520599" cy="1963499"/>
          </a:xfrm>
          <a:prstGeom prst="rect">
            <a:avLst/>
          </a:prstGeom>
          <a:noFill/>
          <a:ln>
            <a:noFill/>
          </a:ln>
        </p:spPr>
        <p:txBody>
          <a:bodyPr spcFirstLastPara="1" wrap="square" lIns="91423" tIns="91423" rIns="91423" bIns="91423" anchor="b" anchorCtr="0">
            <a:normAutofit/>
          </a:bodyPr>
          <a:lstStyle>
            <a:lvl1pPr lvl="0" algn="ctr">
              <a:lnSpc>
                <a:spcPct val="100000"/>
              </a:lnSpc>
              <a:spcBef>
                <a:spcPts val="0"/>
              </a:spcBef>
              <a:spcAft>
                <a:spcPts val="0"/>
              </a:spcAft>
              <a:buSzPts val="12000"/>
              <a:buNone/>
              <a:defRPr sz="12000"/>
            </a:lvl1pPr>
            <a:lvl2pPr lvl="1" algn="ctr">
              <a:lnSpc>
                <a:spcPct val="100000"/>
              </a:lnSpc>
              <a:spcBef>
                <a:spcPts val="0"/>
              </a:spcBef>
              <a:spcAft>
                <a:spcPts val="0"/>
              </a:spcAft>
              <a:buSzPts val="12000"/>
              <a:buNone/>
              <a:defRPr sz="12000"/>
            </a:lvl2pPr>
            <a:lvl3pPr lvl="2" algn="ctr">
              <a:lnSpc>
                <a:spcPct val="100000"/>
              </a:lnSpc>
              <a:spcBef>
                <a:spcPts val="0"/>
              </a:spcBef>
              <a:spcAft>
                <a:spcPts val="0"/>
              </a:spcAft>
              <a:buSzPts val="12000"/>
              <a:buNone/>
              <a:defRPr sz="12000"/>
            </a:lvl3pPr>
            <a:lvl4pPr lvl="3" algn="ctr">
              <a:lnSpc>
                <a:spcPct val="100000"/>
              </a:lnSpc>
              <a:spcBef>
                <a:spcPts val="0"/>
              </a:spcBef>
              <a:spcAft>
                <a:spcPts val="0"/>
              </a:spcAft>
              <a:buSzPts val="12000"/>
              <a:buNone/>
              <a:defRPr sz="12000"/>
            </a:lvl4pPr>
            <a:lvl5pPr lvl="4" algn="ctr">
              <a:lnSpc>
                <a:spcPct val="100000"/>
              </a:lnSpc>
              <a:spcBef>
                <a:spcPts val="0"/>
              </a:spcBef>
              <a:spcAft>
                <a:spcPts val="0"/>
              </a:spcAft>
              <a:buSzPts val="12000"/>
              <a:buNone/>
              <a:defRPr sz="12000"/>
            </a:lvl5pPr>
            <a:lvl6pPr lvl="5" algn="ctr">
              <a:lnSpc>
                <a:spcPct val="100000"/>
              </a:lnSpc>
              <a:spcBef>
                <a:spcPts val="0"/>
              </a:spcBef>
              <a:spcAft>
                <a:spcPts val="0"/>
              </a:spcAft>
              <a:buSzPts val="12000"/>
              <a:buNone/>
              <a:defRPr sz="12000"/>
            </a:lvl6pPr>
            <a:lvl7pPr lvl="6" algn="ctr">
              <a:lnSpc>
                <a:spcPct val="100000"/>
              </a:lnSpc>
              <a:spcBef>
                <a:spcPts val="0"/>
              </a:spcBef>
              <a:spcAft>
                <a:spcPts val="0"/>
              </a:spcAft>
              <a:buSzPts val="12000"/>
              <a:buNone/>
              <a:defRPr sz="12000"/>
            </a:lvl7pPr>
            <a:lvl8pPr lvl="7" algn="ctr">
              <a:lnSpc>
                <a:spcPct val="100000"/>
              </a:lnSpc>
              <a:spcBef>
                <a:spcPts val="0"/>
              </a:spcBef>
              <a:spcAft>
                <a:spcPts val="0"/>
              </a:spcAft>
              <a:buSzPts val="12000"/>
              <a:buNone/>
              <a:defRPr sz="12000"/>
            </a:lvl8pPr>
            <a:lvl9pPr lvl="8" algn="ctr">
              <a:lnSpc>
                <a:spcPct val="100000"/>
              </a:lnSpc>
              <a:spcBef>
                <a:spcPts val="0"/>
              </a:spcBef>
              <a:spcAft>
                <a:spcPts val="0"/>
              </a:spcAft>
              <a:buSzPts val="12000"/>
              <a:buNone/>
              <a:defRPr sz="12000"/>
            </a:lvl9pPr>
          </a:lstStyle>
          <a:p>
            <a:pPr>
              <a:defRPr/>
            </a:pPr>
            <a:r>
              <a:rPr/>
              <a:t>xx%</a:t>
            </a:r>
            <a:endParaRPr/>
          </a:p>
        </p:txBody>
      </p:sp>
      <p:sp>
        <p:nvSpPr>
          <p:cNvPr id="1736421954" name="Google Shape;46;p11"/>
          <p:cNvSpPr txBox="1">
            <a:spLocks noGrp="1"/>
          </p:cNvSpPr>
          <p:nvPr>
            <p:ph type="body" idx="1"/>
          </p:nvPr>
        </p:nvSpPr>
        <p:spPr bwMode="auto">
          <a:xfrm>
            <a:off x="311699" y="3152224"/>
            <a:ext cx="8520599" cy="1300799"/>
          </a:xfrm>
          <a:prstGeom prst="rect">
            <a:avLst/>
          </a:prstGeom>
          <a:noFill/>
          <a:ln>
            <a:noFill/>
          </a:ln>
        </p:spPr>
        <p:txBody>
          <a:bodyPr spcFirstLastPara="1" wrap="square" lIns="91423" tIns="91423" rIns="91423" bIns="91423" anchor="t" anchorCtr="0">
            <a:normAutofit/>
          </a:bodyPr>
          <a:lstStyle>
            <a:lvl1pPr marL="457200" lvl="0" indent="-342900" algn="ctr">
              <a:lnSpc>
                <a:spcPct val="114999"/>
              </a:lnSpc>
              <a:spcBef>
                <a:spcPts val="0"/>
              </a:spcBef>
              <a:spcAft>
                <a:spcPts val="0"/>
              </a:spcAft>
              <a:buSzPts val="1800"/>
              <a:buChar char="●"/>
              <a:defRPr/>
            </a:lvl1pPr>
            <a:lvl2pPr marL="914400" lvl="1" indent="-317499" algn="ctr">
              <a:lnSpc>
                <a:spcPct val="114999"/>
              </a:lnSpc>
              <a:spcBef>
                <a:spcPts val="0"/>
              </a:spcBef>
              <a:spcAft>
                <a:spcPts val="0"/>
              </a:spcAft>
              <a:buSzPts val="1400"/>
              <a:buChar char="○"/>
              <a:defRPr/>
            </a:lvl2pPr>
            <a:lvl3pPr marL="1371600" lvl="2" indent="-317499" algn="ctr">
              <a:lnSpc>
                <a:spcPct val="114999"/>
              </a:lnSpc>
              <a:spcBef>
                <a:spcPts val="0"/>
              </a:spcBef>
              <a:spcAft>
                <a:spcPts val="0"/>
              </a:spcAft>
              <a:buSzPts val="1400"/>
              <a:buChar char="■"/>
              <a:defRPr/>
            </a:lvl3pPr>
            <a:lvl4pPr marL="1828800" lvl="3" indent="-317499" algn="ctr">
              <a:lnSpc>
                <a:spcPct val="114999"/>
              </a:lnSpc>
              <a:spcBef>
                <a:spcPts val="0"/>
              </a:spcBef>
              <a:spcAft>
                <a:spcPts val="0"/>
              </a:spcAft>
              <a:buSzPts val="1400"/>
              <a:buChar char="●"/>
              <a:defRPr/>
            </a:lvl4pPr>
            <a:lvl5pPr marL="2286000" lvl="4" indent="-317499" algn="ctr">
              <a:lnSpc>
                <a:spcPct val="114999"/>
              </a:lnSpc>
              <a:spcBef>
                <a:spcPts val="0"/>
              </a:spcBef>
              <a:spcAft>
                <a:spcPts val="0"/>
              </a:spcAft>
              <a:buSzPts val="1400"/>
              <a:buChar char="○"/>
              <a:defRPr/>
            </a:lvl5pPr>
            <a:lvl6pPr marL="2743200" lvl="5" indent="-317499" algn="ctr">
              <a:lnSpc>
                <a:spcPct val="114999"/>
              </a:lnSpc>
              <a:spcBef>
                <a:spcPts val="0"/>
              </a:spcBef>
              <a:spcAft>
                <a:spcPts val="0"/>
              </a:spcAft>
              <a:buSzPts val="1400"/>
              <a:buChar char="■"/>
              <a:defRPr/>
            </a:lvl6pPr>
            <a:lvl7pPr marL="3200400" lvl="6" indent="-317499" algn="ctr">
              <a:lnSpc>
                <a:spcPct val="114999"/>
              </a:lnSpc>
              <a:spcBef>
                <a:spcPts val="0"/>
              </a:spcBef>
              <a:spcAft>
                <a:spcPts val="0"/>
              </a:spcAft>
              <a:buSzPts val="1400"/>
              <a:buChar char="●"/>
              <a:defRPr/>
            </a:lvl7pPr>
            <a:lvl8pPr marL="3657600" lvl="7" indent="-317499" algn="ctr">
              <a:lnSpc>
                <a:spcPct val="114999"/>
              </a:lnSpc>
              <a:spcBef>
                <a:spcPts val="0"/>
              </a:spcBef>
              <a:spcAft>
                <a:spcPts val="0"/>
              </a:spcAft>
              <a:buSzPts val="1400"/>
              <a:buChar char="○"/>
              <a:defRPr/>
            </a:lvl8pPr>
            <a:lvl9pPr marL="4114800" lvl="8" indent="-317499" algn="ctr">
              <a:lnSpc>
                <a:spcPct val="114999"/>
              </a:lnSpc>
              <a:spcBef>
                <a:spcPts val="0"/>
              </a:spcBef>
              <a:spcAft>
                <a:spcPts val="0"/>
              </a:spcAft>
              <a:buSzPts val="1400"/>
              <a:buChar char="■"/>
              <a:defRPr/>
            </a:lvl9pPr>
          </a:lstStyle>
          <a:p>
            <a:pPr>
              <a:defRPr/>
            </a:pPr>
            <a:endParaRPr/>
          </a:p>
        </p:txBody>
      </p:sp>
      <p:sp>
        <p:nvSpPr>
          <p:cNvPr id="1144274382" name="Google Shape;47;p11"/>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C903B12B-7885-1604-417C-31C1640541F1}" type="slidenum">
              <a:rPr lang="fr-FR"/>
              <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le only" preserve="0" showMasterPhAnim="0" type="titleOnly" userDrawn="1">
  <p:cSld name="TITLE_ONLY">
    <p:spTree>
      <p:nvGrpSpPr>
        <p:cNvPr id="1" name=""/>
        <p:cNvGrpSpPr/>
        <p:nvPr/>
      </p:nvGrpSpPr>
      <p:grpSpPr bwMode="auto">
        <a:xfrm>
          <a:off x="0" y="0"/>
          <a:ext cx="0" cy="0"/>
          <a:chOff x="0" y="0"/>
          <a:chExt cx="0" cy="0"/>
        </a:xfrm>
      </p:grpSpPr>
      <p:sp>
        <p:nvSpPr>
          <p:cNvPr id="21" name="Google Shape;21;p5"/>
          <p:cNvSpPr txBox="1">
            <a:spLocks noGrp="1"/>
          </p:cNvSpPr>
          <p:nvPr>
            <p:ph type="title"/>
          </p:nvPr>
        </p:nvSpPr>
        <p:spPr bwMode="auto">
          <a:xfrm>
            <a:off x="311700" y="445025"/>
            <a:ext cx="8520600" cy="572700"/>
          </a:xfrm>
          <a:prstGeom prst="rect">
            <a:avLst/>
          </a:prstGeom>
          <a:noFill/>
          <a:ln>
            <a:noFill/>
          </a:ln>
        </p:spPr>
        <p:txBody>
          <a:bodyPr spcFirstLastPara="1" wrap="square" lIns="91425" tIns="91425" rIns="91425" bIns="91425" anchor="t" anchorCtr="0">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pPr>
              <a:defRPr/>
            </a:pPr>
            <a:endParaRPr/>
          </a:p>
        </p:txBody>
      </p:sp>
      <p:sp>
        <p:nvSpPr>
          <p:cNvPr id="22" name="Google Shape;22;p5"/>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Blank" preserve="0" showMasterPhAnim="0" type="blank" userDrawn="1">
  <p:cSld name="BLANK">
    <p:spTree>
      <p:nvGrpSpPr>
        <p:cNvPr id="1" name=""/>
        <p:cNvGrpSpPr/>
        <p:nvPr/>
      </p:nvGrpSpPr>
      <p:grpSpPr bwMode="auto">
        <a:xfrm>
          <a:off x="0" y="0"/>
          <a:ext cx="0" cy="0"/>
          <a:chOff x="0" y="0"/>
          <a:chExt cx="0" cy="0"/>
        </a:xfrm>
      </p:grpSpPr>
      <p:sp>
        <p:nvSpPr>
          <p:cNvPr id="851254598" name="Google Shape;49;p12"/>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EDF874BF-1F46-C31E-4804-8B0AAF31628F}" type="slidenum">
              <a:rPr lang="fr-FR"/>
              <a:t/>
            </a:fld>
            <a:endParaRPr/>
          </a:p>
        </p:txBody>
      </p:sp>
    </p:spTree>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Diapositive de titre" preserve="0" showMasterPhAnim="0" type="title" userDrawn="1">
  <p:cSld name="TITLE">
    <p:spTree>
      <p:nvGrpSpPr>
        <p:cNvPr id="1" name=""/>
        <p:cNvGrpSpPr/>
        <p:nvPr/>
      </p:nvGrpSpPr>
      <p:grpSpPr bwMode="auto">
        <a:xfrm>
          <a:off x="0" y="0"/>
          <a:ext cx="0" cy="0"/>
          <a:chOff x="0" y="0"/>
          <a:chExt cx="0" cy="0"/>
        </a:xfrm>
      </p:grpSpPr>
      <p:sp>
        <p:nvSpPr>
          <p:cNvPr id="1010606786" name="Google Shape;57;p14"/>
          <p:cNvSpPr txBox="1">
            <a:spLocks noGrp="1"/>
          </p:cNvSpPr>
          <p:nvPr>
            <p:ph type="ctrTitle"/>
          </p:nvPr>
        </p:nvSpPr>
        <p:spPr bwMode="auto">
          <a:xfrm>
            <a:off x="685800" y="1597818"/>
            <a:ext cx="7772400" cy="1102518"/>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2035777781" name="Google Shape;58;p14"/>
          <p:cNvSpPr txBox="1">
            <a:spLocks noGrp="1"/>
          </p:cNvSpPr>
          <p:nvPr>
            <p:ph type="subTitle" idx="1"/>
          </p:nvPr>
        </p:nvSpPr>
        <p:spPr bwMode="auto">
          <a:xfrm>
            <a:off x="1371600" y="2914650"/>
            <a:ext cx="6400800" cy="1314450"/>
          </a:xfrm>
          <a:prstGeom prst="rect">
            <a:avLst/>
          </a:prstGeom>
          <a:noFill/>
          <a:ln>
            <a:noFill/>
          </a:ln>
        </p:spPr>
        <p:txBody>
          <a:bodyPr spcFirstLastPara="1" wrap="square" lIns="91423" tIns="45699" rIns="91423" bIns="45699" anchor="t" anchorCtr="0">
            <a:normAutofit/>
          </a:bodyPr>
          <a:lstStyle>
            <a:lvl1pPr lvl="0" algn="ctr">
              <a:spcBef>
                <a:spcPts val="639"/>
              </a:spcBef>
              <a:spcAft>
                <a:spcPts val="0"/>
              </a:spcAft>
              <a:buClr>
                <a:srgbClr val="888888"/>
              </a:buClr>
              <a:buSzPts val="3200"/>
              <a:buNone/>
              <a:defRPr>
                <a:solidFill>
                  <a:srgbClr val="888888"/>
                </a:solidFill>
              </a:defRPr>
            </a:lvl1pPr>
            <a:lvl2pPr lvl="1" algn="ctr">
              <a:spcBef>
                <a:spcPts val="559"/>
              </a:spcBef>
              <a:spcAft>
                <a:spcPts val="0"/>
              </a:spcAft>
              <a:buClr>
                <a:srgbClr val="888888"/>
              </a:buClr>
              <a:buSzPts val="2800"/>
              <a:buNone/>
              <a:defRPr>
                <a:solidFill>
                  <a:srgbClr val="888888"/>
                </a:solidFill>
              </a:defRPr>
            </a:lvl2pPr>
            <a:lvl3pPr lvl="2" algn="ctr">
              <a:spcBef>
                <a:spcPts val="479"/>
              </a:spcBef>
              <a:spcAft>
                <a:spcPts val="0"/>
              </a:spcAft>
              <a:buClr>
                <a:srgbClr val="888888"/>
              </a:buClr>
              <a:buSzPts val="2400"/>
              <a:buNone/>
              <a:defRPr>
                <a:solidFill>
                  <a:srgbClr val="888888"/>
                </a:solidFill>
              </a:defRPr>
            </a:lvl3pPr>
            <a:lvl4pPr lvl="3" algn="ctr">
              <a:spcBef>
                <a:spcPts val="398"/>
              </a:spcBef>
              <a:spcAft>
                <a:spcPts val="0"/>
              </a:spcAft>
              <a:buClr>
                <a:srgbClr val="888888"/>
              </a:buClr>
              <a:buSzPts val="2000"/>
              <a:buNone/>
              <a:defRPr>
                <a:solidFill>
                  <a:srgbClr val="888888"/>
                </a:solidFill>
              </a:defRPr>
            </a:lvl4pPr>
            <a:lvl5pPr lvl="4" algn="ctr">
              <a:spcBef>
                <a:spcPts val="398"/>
              </a:spcBef>
              <a:spcAft>
                <a:spcPts val="0"/>
              </a:spcAft>
              <a:buClr>
                <a:srgbClr val="888888"/>
              </a:buClr>
              <a:buSzPts val="2000"/>
              <a:buNone/>
              <a:defRPr>
                <a:solidFill>
                  <a:srgbClr val="888888"/>
                </a:solidFill>
              </a:defRPr>
            </a:lvl5pPr>
            <a:lvl6pPr lvl="5" algn="ctr">
              <a:spcBef>
                <a:spcPts val="398"/>
              </a:spcBef>
              <a:spcAft>
                <a:spcPts val="0"/>
              </a:spcAft>
              <a:buClr>
                <a:srgbClr val="888888"/>
              </a:buClr>
              <a:buSzPts val="2000"/>
              <a:buNone/>
              <a:defRPr>
                <a:solidFill>
                  <a:srgbClr val="888888"/>
                </a:solidFill>
              </a:defRPr>
            </a:lvl6pPr>
            <a:lvl7pPr lvl="6" algn="ctr">
              <a:spcBef>
                <a:spcPts val="398"/>
              </a:spcBef>
              <a:spcAft>
                <a:spcPts val="0"/>
              </a:spcAft>
              <a:buClr>
                <a:srgbClr val="888888"/>
              </a:buClr>
              <a:buSzPts val="2000"/>
              <a:buNone/>
              <a:defRPr>
                <a:solidFill>
                  <a:srgbClr val="888888"/>
                </a:solidFill>
              </a:defRPr>
            </a:lvl7pPr>
            <a:lvl8pPr lvl="7" algn="ctr">
              <a:spcBef>
                <a:spcPts val="398"/>
              </a:spcBef>
              <a:spcAft>
                <a:spcPts val="0"/>
              </a:spcAft>
              <a:buClr>
                <a:srgbClr val="888888"/>
              </a:buClr>
              <a:buSzPts val="2000"/>
              <a:buNone/>
              <a:defRPr>
                <a:solidFill>
                  <a:srgbClr val="888888"/>
                </a:solidFill>
              </a:defRPr>
            </a:lvl8pPr>
            <a:lvl9pPr lvl="8" algn="ctr">
              <a:spcBef>
                <a:spcPts val="398"/>
              </a:spcBef>
              <a:spcAft>
                <a:spcPts val="0"/>
              </a:spcAft>
              <a:buClr>
                <a:srgbClr val="888888"/>
              </a:buClr>
              <a:buSzPts val="2000"/>
              <a:buNone/>
              <a:defRPr>
                <a:solidFill>
                  <a:srgbClr val="888888"/>
                </a:solidFill>
              </a:defRPr>
            </a:lvl9pPr>
          </a:lstStyle>
          <a:p>
            <a:pPr>
              <a:defRPr/>
            </a:pPr>
            <a:endParaRPr/>
          </a:p>
        </p:txBody>
      </p:sp>
      <p:sp>
        <p:nvSpPr>
          <p:cNvPr id="1683168843" name="Google Shape;59;p14"/>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337825212" name="Google Shape;60;p14"/>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329008092" name="Google Shape;61;p14"/>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85B7DE1A-7331-02AC-DEE4-C9C672DC1F91}" type="slidenum">
              <a:rPr lang="fr"/>
              <a:t/>
            </a:fld>
            <a:endParaRPr/>
          </a:p>
        </p:txBody>
      </p:sp>
    </p:spTree>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Vide" preserve="0" showMasterPhAnim="0" type="blank" userDrawn="1">
  <p:cSld name="BLANK">
    <p:spTree>
      <p:nvGrpSpPr>
        <p:cNvPr id="1" name=""/>
        <p:cNvGrpSpPr/>
        <p:nvPr/>
      </p:nvGrpSpPr>
      <p:grpSpPr bwMode="auto">
        <a:xfrm>
          <a:off x="0" y="0"/>
          <a:ext cx="0" cy="0"/>
          <a:chOff x="0" y="0"/>
          <a:chExt cx="0" cy="0"/>
        </a:xfrm>
      </p:grpSpPr>
      <p:sp>
        <p:nvSpPr>
          <p:cNvPr id="62363705" name="Google Shape;63;p15"/>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66485507" name="Google Shape;64;p15"/>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588559188" name="Google Shape;65;p15"/>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E880233E-D27C-5FAF-B07B-D06521176D29}" type="slidenum">
              <a:rPr lang="fr"/>
              <a:t/>
            </a:fld>
            <a:endParaRPr/>
          </a:p>
        </p:txBody>
      </p:sp>
    </p:spTree>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Deux contenus" preserve="0" showMasterPhAnim="0" type="twoObj" userDrawn="1">
  <p:cSld name="TWO_OBJECTS">
    <p:spTree>
      <p:nvGrpSpPr>
        <p:cNvPr id="1" name=""/>
        <p:cNvGrpSpPr/>
        <p:nvPr/>
      </p:nvGrpSpPr>
      <p:grpSpPr bwMode="auto">
        <a:xfrm>
          <a:off x="0" y="0"/>
          <a:ext cx="0" cy="0"/>
          <a:chOff x="0" y="0"/>
          <a:chExt cx="0" cy="0"/>
        </a:xfrm>
      </p:grpSpPr>
      <p:sp>
        <p:nvSpPr>
          <p:cNvPr id="1509164296" name="Google Shape;79;p18"/>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477471377" name="Google Shape;80;p18"/>
          <p:cNvSpPr txBox="1">
            <a:spLocks noGrp="1"/>
          </p:cNvSpPr>
          <p:nvPr>
            <p:ph type="body" idx="1"/>
          </p:nvPr>
        </p:nvSpPr>
        <p:spPr bwMode="auto">
          <a:xfrm>
            <a:off x="457200" y="1200150"/>
            <a:ext cx="4038598" cy="3394471"/>
          </a:xfrm>
          <a:prstGeom prst="rect">
            <a:avLst/>
          </a:prstGeom>
          <a:noFill/>
          <a:ln>
            <a:noFill/>
          </a:ln>
        </p:spPr>
        <p:txBody>
          <a:bodyPr spcFirstLastPara="1" wrap="square" lIns="91423" tIns="45699" rIns="91423" bIns="45699" anchor="t" anchorCtr="0">
            <a:normAutofit/>
          </a:bodyPr>
          <a:lstStyle>
            <a:lvl1pPr marL="457200" lvl="0" indent="-406399" algn="l">
              <a:spcBef>
                <a:spcPts val="559"/>
              </a:spcBef>
              <a:spcAft>
                <a:spcPts val="0"/>
              </a:spcAft>
              <a:buClr>
                <a:schemeClr val="dk1"/>
              </a:buClr>
              <a:buSzPts val="2800"/>
              <a:buChar char="•"/>
              <a:defRPr sz="2800"/>
            </a:lvl1pPr>
            <a:lvl2pPr marL="914400" lvl="1" indent="-380999" algn="l">
              <a:spcBef>
                <a:spcPts val="479"/>
              </a:spcBef>
              <a:spcAft>
                <a:spcPts val="0"/>
              </a:spcAft>
              <a:buClr>
                <a:schemeClr val="dk1"/>
              </a:buClr>
              <a:buSzPts val="2400"/>
              <a:buChar char="–"/>
              <a:defRPr sz="2400"/>
            </a:lvl2pPr>
            <a:lvl3pPr marL="1371600" lvl="2" indent="-355599" algn="l">
              <a:spcBef>
                <a:spcPts val="398"/>
              </a:spcBef>
              <a:spcAft>
                <a:spcPts val="0"/>
              </a:spcAft>
              <a:buClr>
                <a:schemeClr val="dk1"/>
              </a:buClr>
              <a:buSzPts val="2000"/>
              <a:buChar char="•"/>
              <a:defRPr sz="2000"/>
            </a:lvl3pPr>
            <a:lvl4pPr marL="1828800" lvl="3" indent="-342900" algn="l">
              <a:spcBef>
                <a:spcPts val="359"/>
              </a:spcBef>
              <a:spcAft>
                <a:spcPts val="0"/>
              </a:spcAft>
              <a:buClr>
                <a:schemeClr val="dk1"/>
              </a:buClr>
              <a:buSzPts val="1800"/>
              <a:buChar char="–"/>
              <a:defRPr sz="1800"/>
            </a:lvl4pPr>
            <a:lvl5pPr marL="2286000" lvl="4" indent="-342900" algn="l">
              <a:spcBef>
                <a:spcPts val="359"/>
              </a:spcBef>
              <a:spcAft>
                <a:spcPts val="0"/>
              </a:spcAft>
              <a:buClr>
                <a:schemeClr val="dk1"/>
              </a:buClr>
              <a:buSzPts val="1800"/>
              <a:buChar char="»"/>
              <a:defRPr sz="1800"/>
            </a:lvl5pPr>
            <a:lvl6pPr marL="2743200" lvl="5" indent="-342900" algn="l">
              <a:spcBef>
                <a:spcPts val="359"/>
              </a:spcBef>
              <a:spcAft>
                <a:spcPts val="0"/>
              </a:spcAft>
              <a:buClr>
                <a:schemeClr val="dk1"/>
              </a:buClr>
              <a:buSzPts val="1800"/>
              <a:buChar char="•"/>
              <a:defRPr sz="1800"/>
            </a:lvl6pPr>
            <a:lvl7pPr marL="3200400" lvl="6" indent="-342900" algn="l">
              <a:spcBef>
                <a:spcPts val="359"/>
              </a:spcBef>
              <a:spcAft>
                <a:spcPts val="0"/>
              </a:spcAft>
              <a:buClr>
                <a:schemeClr val="dk1"/>
              </a:buClr>
              <a:buSzPts val="1800"/>
              <a:buChar char="•"/>
              <a:defRPr sz="1800"/>
            </a:lvl7pPr>
            <a:lvl8pPr marL="3657600" lvl="7" indent="-342900" algn="l">
              <a:spcBef>
                <a:spcPts val="359"/>
              </a:spcBef>
              <a:spcAft>
                <a:spcPts val="0"/>
              </a:spcAft>
              <a:buClr>
                <a:schemeClr val="dk1"/>
              </a:buClr>
              <a:buSzPts val="1800"/>
              <a:buChar char="•"/>
              <a:defRPr sz="1800"/>
            </a:lvl8pPr>
            <a:lvl9pPr marL="4114800" lvl="8" indent="-342900" algn="l">
              <a:spcBef>
                <a:spcPts val="359"/>
              </a:spcBef>
              <a:spcAft>
                <a:spcPts val="0"/>
              </a:spcAft>
              <a:buClr>
                <a:schemeClr val="dk1"/>
              </a:buClr>
              <a:buSzPts val="1800"/>
              <a:buChar char="•"/>
              <a:defRPr sz="1800"/>
            </a:lvl9pPr>
          </a:lstStyle>
          <a:p>
            <a:pPr>
              <a:defRPr/>
            </a:pPr>
            <a:endParaRPr/>
          </a:p>
        </p:txBody>
      </p:sp>
      <p:sp>
        <p:nvSpPr>
          <p:cNvPr id="9137246" name="Google Shape;81;p18"/>
          <p:cNvSpPr txBox="1">
            <a:spLocks noGrp="1"/>
          </p:cNvSpPr>
          <p:nvPr>
            <p:ph type="body" idx="2"/>
          </p:nvPr>
        </p:nvSpPr>
        <p:spPr bwMode="auto">
          <a:xfrm>
            <a:off x="4648199" y="1200150"/>
            <a:ext cx="4038598" cy="3394471"/>
          </a:xfrm>
          <a:prstGeom prst="rect">
            <a:avLst/>
          </a:prstGeom>
          <a:noFill/>
          <a:ln>
            <a:noFill/>
          </a:ln>
        </p:spPr>
        <p:txBody>
          <a:bodyPr spcFirstLastPara="1" wrap="square" lIns="91423" tIns="45699" rIns="91423" bIns="45699" anchor="t" anchorCtr="0">
            <a:normAutofit/>
          </a:bodyPr>
          <a:lstStyle>
            <a:lvl1pPr marL="457200" lvl="0" indent="-406399" algn="l">
              <a:spcBef>
                <a:spcPts val="559"/>
              </a:spcBef>
              <a:spcAft>
                <a:spcPts val="0"/>
              </a:spcAft>
              <a:buClr>
                <a:schemeClr val="dk1"/>
              </a:buClr>
              <a:buSzPts val="2800"/>
              <a:buChar char="•"/>
              <a:defRPr sz="2800"/>
            </a:lvl1pPr>
            <a:lvl2pPr marL="914400" lvl="1" indent="-380999" algn="l">
              <a:spcBef>
                <a:spcPts val="479"/>
              </a:spcBef>
              <a:spcAft>
                <a:spcPts val="0"/>
              </a:spcAft>
              <a:buClr>
                <a:schemeClr val="dk1"/>
              </a:buClr>
              <a:buSzPts val="2400"/>
              <a:buChar char="–"/>
              <a:defRPr sz="2400"/>
            </a:lvl2pPr>
            <a:lvl3pPr marL="1371600" lvl="2" indent="-355599" algn="l">
              <a:spcBef>
                <a:spcPts val="398"/>
              </a:spcBef>
              <a:spcAft>
                <a:spcPts val="0"/>
              </a:spcAft>
              <a:buClr>
                <a:schemeClr val="dk1"/>
              </a:buClr>
              <a:buSzPts val="2000"/>
              <a:buChar char="•"/>
              <a:defRPr sz="2000"/>
            </a:lvl3pPr>
            <a:lvl4pPr marL="1828800" lvl="3" indent="-342900" algn="l">
              <a:spcBef>
                <a:spcPts val="359"/>
              </a:spcBef>
              <a:spcAft>
                <a:spcPts val="0"/>
              </a:spcAft>
              <a:buClr>
                <a:schemeClr val="dk1"/>
              </a:buClr>
              <a:buSzPts val="1800"/>
              <a:buChar char="–"/>
              <a:defRPr sz="1800"/>
            </a:lvl4pPr>
            <a:lvl5pPr marL="2286000" lvl="4" indent="-342900" algn="l">
              <a:spcBef>
                <a:spcPts val="359"/>
              </a:spcBef>
              <a:spcAft>
                <a:spcPts val="0"/>
              </a:spcAft>
              <a:buClr>
                <a:schemeClr val="dk1"/>
              </a:buClr>
              <a:buSzPts val="1800"/>
              <a:buChar char="»"/>
              <a:defRPr sz="1800"/>
            </a:lvl5pPr>
            <a:lvl6pPr marL="2743200" lvl="5" indent="-342900" algn="l">
              <a:spcBef>
                <a:spcPts val="359"/>
              </a:spcBef>
              <a:spcAft>
                <a:spcPts val="0"/>
              </a:spcAft>
              <a:buClr>
                <a:schemeClr val="dk1"/>
              </a:buClr>
              <a:buSzPts val="1800"/>
              <a:buChar char="•"/>
              <a:defRPr sz="1800"/>
            </a:lvl6pPr>
            <a:lvl7pPr marL="3200400" lvl="6" indent="-342900" algn="l">
              <a:spcBef>
                <a:spcPts val="359"/>
              </a:spcBef>
              <a:spcAft>
                <a:spcPts val="0"/>
              </a:spcAft>
              <a:buClr>
                <a:schemeClr val="dk1"/>
              </a:buClr>
              <a:buSzPts val="1800"/>
              <a:buChar char="•"/>
              <a:defRPr sz="1800"/>
            </a:lvl7pPr>
            <a:lvl8pPr marL="3657600" lvl="7" indent="-342900" algn="l">
              <a:spcBef>
                <a:spcPts val="359"/>
              </a:spcBef>
              <a:spcAft>
                <a:spcPts val="0"/>
              </a:spcAft>
              <a:buClr>
                <a:schemeClr val="dk1"/>
              </a:buClr>
              <a:buSzPts val="1800"/>
              <a:buChar char="•"/>
              <a:defRPr sz="1800"/>
            </a:lvl8pPr>
            <a:lvl9pPr marL="4114800" lvl="8" indent="-342900" algn="l">
              <a:spcBef>
                <a:spcPts val="359"/>
              </a:spcBef>
              <a:spcAft>
                <a:spcPts val="0"/>
              </a:spcAft>
              <a:buClr>
                <a:schemeClr val="dk1"/>
              </a:buClr>
              <a:buSzPts val="1800"/>
              <a:buChar char="•"/>
              <a:defRPr sz="1800"/>
            </a:lvl9pPr>
          </a:lstStyle>
          <a:p>
            <a:pPr>
              <a:defRPr/>
            </a:pPr>
            <a:endParaRPr/>
          </a:p>
        </p:txBody>
      </p:sp>
      <p:sp>
        <p:nvSpPr>
          <p:cNvPr id="593695857" name="Google Shape;82;p18"/>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63091" name="Google Shape;83;p18"/>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9231313" name="Google Shape;84;p18"/>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0A494237-BCFA-AF58-7EEF-65BF82A2E1B3}" type="slidenum">
              <a:rPr lang="fr"/>
              <a:t/>
            </a:fld>
            <a:endParaRPr/>
          </a:p>
        </p:txBody>
      </p:sp>
    </p:spTree>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omparaison" preserve="0" showMasterPhAnim="0" type="twoTxTwoObj" userDrawn="1">
  <p:cSld name="TWO_OBJECTS_WITH_TEXT">
    <p:spTree>
      <p:nvGrpSpPr>
        <p:cNvPr id="1" name=""/>
        <p:cNvGrpSpPr/>
        <p:nvPr/>
      </p:nvGrpSpPr>
      <p:grpSpPr bwMode="auto">
        <a:xfrm>
          <a:off x="0" y="0"/>
          <a:ext cx="0" cy="0"/>
          <a:chOff x="0" y="0"/>
          <a:chExt cx="0" cy="0"/>
        </a:xfrm>
      </p:grpSpPr>
      <p:sp>
        <p:nvSpPr>
          <p:cNvPr id="689511575" name="Google Shape;86;p19"/>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4400"/>
              <a:buFont typeface="Calibri"/>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438302613" name="Google Shape;87;p19"/>
          <p:cNvSpPr txBox="1">
            <a:spLocks noGrp="1"/>
          </p:cNvSpPr>
          <p:nvPr>
            <p:ph type="body" idx="1"/>
          </p:nvPr>
        </p:nvSpPr>
        <p:spPr bwMode="auto">
          <a:xfrm>
            <a:off x="457200" y="1151334"/>
            <a:ext cx="4040187" cy="479821"/>
          </a:xfrm>
          <a:prstGeom prst="rect">
            <a:avLst/>
          </a:prstGeom>
          <a:noFill/>
          <a:ln>
            <a:noFill/>
          </a:ln>
        </p:spPr>
        <p:txBody>
          <a:bodyPr spcFirstLastPara="1" wrap="square" lIns="91423" tIns="45699" rIns="91423" bIns="45699" anchor="b" anchorCtr="0">
            <a:normAutofit/>
          </a:bodyPr>
          <a:lstStyle>
            <a:lvl1pPr marL="457200" lvl="0" indent="-228600" algn="l">
              <a:spcBef>
                <a:spcPts val="479"/>
              </a:spcBef>
              <a:spcAft>
                <a:spcPts val="0"/>
              </a:spcAft>
              <a:buClr>
                <a:schemeClr val="dk1"/>
              </a:buClr>
              <a:buSzPts val="2400"/>
              <a:buNone/>
              <a:defRPr sz="2400" b="1"/>
            </a:lvl1pPr>
            <a:lvl2pPr marL="914400" lvl="1" indent="-228600" algn="l">
              <a:spcBef>
                <a:spcPts val="398"/>
              </a:spcBef>
              <a:spcAft>
                <a:spcPts val="0"/>
              </a:spcAft>
              <a:buClr>
                <a:schemeClr val="dk1"/>
              </a:buClr>
              <a:buSzPts val="2000"/>
              <a:buNone/>
              <a:defRPr sz="2000" b="1"/>
            </a:lvl2pPr>
            <a:lvl3pPr marL="1371600" lvl="2" indent="-228600" algn="l">
              <a:spcBef>
                <a:spcPts val="359"/>
              </a:spcBef>
              <a:spcAft>
                <a:spcPts val="0"/>
              </a:spcAft>
              <a:buClr>
                <a:schemeClr val="dk1"/>
              </a:buClr>
              <a:buSzPts val="1800"/>
              <a:buNone/>
              <a:defRPr sz="1800" b="1"/>
            </a:lvl3pPr>
            <a:lvl4pPr marL="1828800" lvl="3" indent="-228600" algn="l">
              <a:spcBef>
                <a:spcPts val="319"/>
              </a:spcBef>
              <a:spcAft>
                <a:spcPts val="0"/>
              </a:spcAft>
              <a:buClr>
                <a:schemeClr val="dk1"/>
              </a:buClr>
              <a:buSzPts val="1600"/>
              <a:buNone/>
              <a:defRPr sz="1600" b="1"/>
            </a:lvl4pPr>
            <a:lvl5pPr marL="2286000" lvl="4" indent="-228600" algn="l">
              <a:spcBef>
                <a:spcPts val="319"/>
              </a:spcBef>
              <a:spcAft>
                <a:spcPts val="0"/>
              </a:spcAft>
              <a:buClr>
                <a:schemeClr val="dk1"/>
              </a:buClr>
              <a:buSzPts val="1600"/>
              <a:buNone/>
              <a:defRPr sz="1600" b="1"/>
            </a:lvl5pPr>
            <a:lvl6pPr marL="2743200" lvl="5" indent="-228600" algn="l">
              <a:spcBef>
                <a:spcPts val="319"/>
              </a:spcBef>
              <a:spcAft>
                <a:spcPts val="0"/>
              </a:spcAft>
              <a:buClr>
                <a:schemeClr val="dk1"/>
              </a:buClr>
              <a:buSzPts val="1600"/>
              <a:buNone/>
              <a:defRPr sz="1600" b="1"/>
            </a:lvl6pPr>
            <a:lvl7pPr marL="3200400" lvl="6" indent="-228600" algn="l">
              <a:spcBef>
                <a:spcPts val="319"/>
              </a:spcBef>
              <a:spcAft>
                <a:spcPts val="0"/>
              </a:spcAft>
              <a:buClr>
                <a:schemeClr val="dk1"/>
              </a:buClr>
              <a:buSzPts val="1600"/>
              <a:buNone/>
              <a:defRPr sz="1600" b="1"/>
            </a:lvl7pPr>
            <a:lvl8pPr marL="3657600" lvl="7" indent="-228600" algn="l">
              <a:spcBef>
                <a:spcPts val="319"/>
              </a:spcBef>
              <a:spcAft>
                <a:spcPts val="0"/>
              </a:spcAft>
              <a:buClr>
                <a:schemeClr val="dk1"/>
              </a:buClr>
              <a:buSzPts val="1600"/>
              <a:buNone/>
              <a:defRPr sz="1600" b="1"/>
            </a:lvl8pPr>
            <a:lvl9pPr marL="4114800" lvl="8" indent="-228600" algn="l">
              <a:spcBef>
                <a:spcPts val="319"/>
              </a:spcBef>
              <a:spcAft>
                <a:spcPts val="0"/>
              </a:spcAft>
              <a:buClr>
                <a:schemeClr val="dk1"/>
              </a:buClr>
              <a:buSzPts val="1600"/>
              <a:buNone/>
              <a:defRPr sz="1600" b="1"/>
            </a:lvl9pPr>
          </a:lstStyle>
          <a:p>
            <a:pPr>
              <a:defRPr/>
            </a:pPr>
            <a:endParaRPr/>
          </a:p>
        </p:txBody>
      </p:sp>
      <p:sp>
        <p:nvSpPr>
          <p:cNvPr id="2052562216" name="Google Shape;88;p19"/>
          <p:cNvSpPr txBox="1">
            <a:spLocks noGrp="1"/>
          </p:cNvSpPr>
          <p:nvPr>
            <p:ph type="body" idx="2"/>
          </p:nvPr>
        </p:nvSpPr>
        <p:spPr bwMode="auto">
          <a:xfrm>
            <a:off x="457200" y="1631155"/>
            <a:ext cx="4040187" cy="2963466"/>
          </a:xfrm>
          <a:prstGeom prst="rect">
            <a:avLst/>
          </a:prstGeom>
          <a:noFill/>
          <a:ln>
            <a:noFill/>
          </a:ln>
        </p:spPr>
        <p:txBody>
          <a:bodyPr spcFirstLastPara="1" wrap="square" lIns="91423" tIns="45699" rIns="91423" bIns="45699" anchor="t" anchorCtr="0">
            <a:normAutofit/>
          </a:bodyPr>
          <a:lstStyle>
            <a:lvl1pPr marL="457200" lvl="0" indent="-380999" algn="l">
              <a:spcBef>
                <a:spcPts val="479"/>
              </a:spcBef>
              <a:spcAft>
                <a:spcPts val="0"/>
              </a:spcAft>
              <a:buClr>
                <a:schemeClr val="dk1"/>
              </a:buClr>
              <a:buSzPts val="2400"/>
              <a:buChar char="•"/>
              <a:defRPr sz="2400"/>
            </a:lvl1pPr>
            <a:lvl2pPr marL="914400" lvl="1" indent="-355599" algn="l">
              <a:spcBef>
                <a:spcPts val="398"/>
              </a:spcBef>
              <a:spcAft>
                <a:spcPts val="0"/>
              </a:spcAft>
              <a:buClr>
                <a:schemeClr val="dk1"/>
              </a:buClr>
              <a:buSzPts val="2000"/>
              <a:buChar char="–"/>
              <a:defRPr sz="2000"/>
            </a:lvl2pPr>
            <a:lvl3pPr marL="1371600" lvl="2" indent="-342900" algn="l">
              <a:spcBef>
                <a:spcPts val="359"/>
              </a:spcBef>
              <a:spcAft>
                <a:spcPts val="0"/>
              </a:spcAft>
              <a:buClr>
                <a:schemeClr val="dk1"/>
              </a:buClr>
              <a:buSzPts val="1800"/>
              <a:buChar char="•"/>
              <a:defRPr sz="1800"/>
            </a:lvl3pPr>
            <a:lvl4pPr marL="1828800" lvl="3" indent="-330199" algn="l">
              <a:spcBef>
                <a:spcPts val="319"/>
              </a:spcBef>
              <a:spcAft>
                <a:spcPts val="0"/>
              </a:spcAft>
              <a:buClr>
                <a:schemeClr val="dk1"/>
              </a:buClr>
              <a:buSzPts val="1600"/>
              <a:buChar char="–"/>
              <a:defRPr sz="1600"/>
            </a:lvl4pPr>
            <a:lvl5pPr marL="2286000" lvl="4" indent="-330199" algn="l">
              <a:spcBef>
                <a:spcPts val="319"/>
              </a:spcBef>
              <a:spcAft>
                <a:spcPts val="0"/>
              </a:spcAft>
              <a:buClr>
                <a:schemeClr val="dk1"/>
              </a:buClr>
              <a:buSzPts val="1600"/>
              <a:buChar char="»"/>
              <a:defRPr sz="1600"/>
            </a:lvl5pPr>
            <a:lvl6pPr marL="2743200" lvl="5" indent="-330199" algn="l">
              <a:spcBef>
                <a:spcPts val="319"/>
              </a:spcBef>
              <a:spcAft>
                <a:spcPts val="0"/>
              </a:spcAft>
              <a:buClr>
                <a:schemeClr val="dk1"/>
              </a:buClr>
              <a:buSzPts val="1600"/>
              <a:buChar char="•"/>
              <a:defRPr sz="1600"/>
            </a:lvl6pPr>
            <a:lvl7pPr marL="3200400" lvl="6" indent="-330199" algn="l">
              <a:spcBef>
                <a:spcPts val="319"/>
              </a:spcBef>
              <a:spcAft>
                <a:spcPts val="0"/>
              </a:spcAft>
              <a:buClr>
                <a:schemeClr val="dk1"/>
              </a:buClr>
              <a:buSzPts val="1600"/>
              <a:buChar char="•"/>
              <a:defRPr sz="1600"/>
            </a:lvl7pPr>
            <a:lvl8pPr marL="3657600" lvl="7" indent="-330199" algn="l">
              <a:spcBef>
                <a:spcPts val="319"/>
              </a:spcBef>
              <a:spcAft>
                <a:spcPts val="0"/>
              </a:spcAft>
              <a:buClr>
                <a:schemeClr val="dk1"/>
              </a:buClr>
              <a:buSzPts val="1600"/>
              <a:buChar char="•"/>
              <a:defRPr sz="1600"/>
            </a:lvl8pPr>
            <a:lvl9pPr marL="4114800" lvl="8" indent="-330199" algn="l">
              <a:spcBef>
                <a:spcPts val="319"/>
              </a:spcBef>
              <a:spcAft>
                <a:spcPts val="0"/>
              </a:spcAft>
              <a:buClr>
                <a:schemeClr val="dk1"/>
              </a:buClr>
              <a:buSzPts val="1600"/>
              <a:buChar char="•"/>
              <a:defRPr sz="1600"/>
            </a:lvl9pPr>
          </a:lstStyle>
          <a:p>
            <a:pPr>
              <a:defRPr/>
            </a:pPr>
            <a:endParaRPr/>
          </a:p>
        </p:txBody>
      </p:sp>
      <p:sp>
        <p:nvSpPr>
          <p:cNvPr id="1007415702" name="Google Shape;89;p19"/>
          <p:cNvSpPr txBox="1">
            <a:spLocks noGrp="1"/>
          </p:cNvSpPr>
          <p:nvPr>
            <p:ph type="body" idx="3"/>
          </p:nvPr>
        </p:nvSpPr>
        <p:spPr bwMode="auto">
          <a:xfrm>
            <a:off x="4645024" y="1151334"/>
            <a:ext cx="4041774" cy="479821"/>
          </a:xfrm>
          <a:prstGeom prst="rect">
            <a:avLst/>
          </a:prstGeom>
          <a:noFill/>
          <a:ln>
            <a:noFill/>
          </a:ln>
        </p:spPr>
        <p:txBody>
          <a:bodyPr spcFirstLastPara="1" wrap="square" lIns="91423" tIns="45699" rIns="91423" bIns="45699" anchor="b" anchorCtr="0">
            <a:normAutofit/>
          </a:bodyPr>
          <a:lstStyle>
            <a:lvl1pPr marL="457200" lvl="0" indent="-228600" algn="l">
              <a:spcBef>
                <a:spcPts val="479"/>
              </a:spcBef>
              <a:spcAft>
                <a:spcPts val="0"/>
              </a:spcAft>
              <a:buClr>
                <a:schemeClr val="dk1"/>
              </a:buClr>
              <a:buSzPts val="2400"/>
              <a:buNone/>
              <a:defRPr sz="2400" b="1"/>
            </a:lvl1pPr>
            <a:lvl2pPr marL="914400" lvl="1" indent="-228600" algn="l">
              <a:spcBef>
                <a:spcPts val="398"/>
              </a:spcBef>
              <a:spcAft>
                <a:spcPts val="0"/>
              </a:spcAft>
              <a:buClr>
                <a:schemeClr val="dk1"/>
              </a:buClr>
              <a:buSzPts val="2000"/>
              <a:buNone/>
              <a:defRPr sz="2000" b="1"/>
            </a:lvl2pPr>
            <a:lvl3pPr marL="1371600" lvl="2" indent="-228600" algn="l">
              <a:spcBef>
                <a:spcPts val="359"/>
              </a:spcBef>
              <a:spcAft>
                <a:spcPts val="0"/>
              </a:spcAft>
              <a:buClr>
                <a:schemeClr val="dk1"/>
              </a:buClr>
              <a:buSzPts val="1800"/>
              <a:buNone/>
              <a:defRPr sz="1800" b="1"/>
            </a:lvl3pPr>
            <a:lvl4pPr marL="1828800" lvl="3" indent="-228600" algn="l">
              <a:spcBef>
                <a:spcPts val="319"/>
              </a:spcBef>
              <a:spcAft>
                <a:spcPts val="0"/>
              </a:spcAft>
              <a:buClr>
                <a:schemeClr val="dk1"/>
              </a:buClr>
              <a:buSzPts val="1600"/>
              <a:buNone/>
              <a:defRPr sz="1600" b="1"/>
            </a:lvl4pPr>
            <a:lvl5pPr marL="2286000" lvl="4" indent="-228600" algn="l">
              <a:spcBef>
                <a:spcPts val="319"/>
              </a:spcBef>
              <a:spcAft>
                <a:spcPts val="0"/>
              </a:spcAft>
              <a:buClr>
                <a:schemeClr val="dk1"/>
              </a:buClr>
              <a:buSzPts val="1600"/>
              <a:buNone/>
              <a:defRPr sz="1600" b="1"/>
            </a:lvl5pPr>
            <a:lvl6pPr marL="2743200" lvl="5" indent="-228600" algn="l">
              <a:spcBef>
                <a:spcPts val="319"/>
              </a:spcBef>
              <a:spcAft>
                <a:spcPts val="0"/>
              </a:spcAft>
              <a:buClr>
                <a:schemeClr val="dk1"/>
              </a:buClr>
              <a:buSzPts val="1600"/>
              <a:buNone/>
              <a:defRPr sz="1600" b="1"/>
            </a:lvl6pPr>
            <a:lvl7pPr marL="3200400" lvl="6" indent="-228600" algn="l">
              <a:spcBef>
                <a:spcPts val="319"/>
              </a:spcBef>
              <a:spcAft>
                <a:spcPts val="0"/>
              </a:spcAft>
              <a:buClr>
                <a:schemeClr val="dk1"/>
              </a:buClr>
              <a:buSzPts val="1600"/>
              <a:buNone/>
              <a:defRPr sz="1600" b="1"/>
            </a:lvl7pPr>
            <a:lvl8pPr marL="3657600" lvl="7" indent="-228600" algn="l">
              <a:spcBef>
                <a:spcPts val="319"/>
              </a:spcBef>
              <a:spcAft>
                <a:spcPts val="0"/>
              </a:spcAft>
              <a:buClr>
                <a:schemeClr val="dk1"/>
              </a:buClr>
              <a:buSzPts val="1600"/>
              <a:buNone/>
              <a:defRPr sz="1600" b="1"/>
            </a:lvl8pPr>
            <a:lvl9pPr marL="4114800" lvl="8" indent="-228600" algn="l">
              <a:spcBef>
                <a:spcPts val="319"/>
              </a:spcBef>
              <a:spcAft>
                <a:spcPts val="0"/>
              </a:spcAft>
              <a:buClr>
                <a:schemeClr val="dk1"/>
              </a:buClr>
              <a:buSzPts val="1600"/>
              <a:buNone/>
              <a:defRPr sz="1600" b="1"/>
            </a:lvl9pPr>
          </a:lstStyle>
          <a:p>
            <a:pPr>
              <a:defRPr/>
            </a:pPr>
            <a:endParaRPr/>
          </a:p>
        </p:txBody>
      </p:sp>
      <p:sp>
        <p:nvSpPr>
          <p:cNvPr id="1888901216" name="Google Shape;90;p19"/>
          <p:cNvSpPr txBox="1">
            <a:spLocks noGrp="1"/>
          </p:cNvSpPr>
          <p:nvPr>
            <p:ph type="body" idx="4"/>
          </p:nvPr>
        </p:nvSpPr>
        <p:spPr bwMode="auto">
          <a:xfrm>
            <a:off x="4645024" y="1631155"/>
            <a:ext cx="4041774" cy="2963466"/>
          </a:xfrm>
          <a:prstGeom prst="rect">
            <a:avLst/>
          </a:prstGeom>
          <a:noFill/>
          <a:ln>
            <a:noFill/>
          </a:ln>
        </p:spPr>
        <p:txBody>
          <a:bodyPr spcFirstLastPara="1" wrap="square" lIns="91423" tIns="45699" rIns="91423" bIns="45699" anchor="t" anchorCtr="0">
            <a:normAutofit/>
          </a:bodyPr>
          <a:lstStyle>
            <a:lvl1pPr marL="457200" lvl="0" indent="-380999" algn="l">
              <a:spcBef>
                <a:spcPts val="479"/>
              </a:spcBef>
              <a:spcAft>
                <a:spcPts val="0"/>
              </a:spcAft>
              <a:buClr>
                <a:schemeClr val="dk1"/>
              </a:buClr>
              <a:buSzPts val="2400"/>
              <a:buChar char="•"/>
              <a:defRPr sz="2400"/>
            </a:lvl1pPr>
            <a:lvl2pPr marL="914400" lvl="1" indent="-355599" algn="l">
              <a:spcBef>
                <a:spcPts val="398"/>
              </a:spcBef>
              <a:spcAft>
                <a:spcPts val="0"/>
              </a:spcAft>
              <a:buClr>
                <a:schemeClr val="dk1"/>
              </a:buClr>
              <a:buSzPts val="2000"/>
              <a:buChar char="–"/>
              <a:defRPr sz="2000"/>
            </a:lvl2pPr>
            <a:lvl3pPr marL="1371600" lvl="2" indent="-342900" algn="l">
              <a:spcBef>
                <a:spcPts val="359"/>
              </a:spcBef>
              <a:spcAft>
                <a:spcPts val="0"/>
              </a:spcAft>
              <a:buClr>
                <a:schemeClr val="dk1"/>
              </a:buClr>
              <a:buSzPts val="1800"/>
              <a:buChar char="•"/>
              <a:defRPr sz="1800"/>
            </a:lvl3pPr>
            <a:lvl4pPr marL="1828800" lvl="3" indent="-330199" algn="l">
              <a:spcBef>
                <a:spcPts val="319"/>
              </a:spcBef>
              <a:spcAft>
                <a:spcPts val="0"/>
              </a:spcAft>
              <a:buClr>
                <a:schemeClr val="dk1"/>
              </a:buClr>
              <a:buSzPts val="1600"/>
              <a:buChar char="–"/>
              <a:defRPr sz="1600"/>
            </a:lvl4pPr>
            <a:lvl5pPr marL="2286000" lvl="4" indent="-330199" algn="l">
              <a:spcBef>
                <a:spcPts val="319"/>
              </a:spcBef>
              <a:spcAft>
                <a:spcPts val="0"/>
              </a:spcAft>
              <a:buClr>
                <a:schemeClr val="dk1"/>
              </a:buClr>
              <a:buSzPts val="1600"/>
              <a:buChar char="»"/>
              <a:defRPr sz="1600"/>
            </a:lvl5pPr>
            <a:lvl6pPr marL="2743200" lvl="5" indent="-330199" algn="l">
              <a:spcBef>
                <a:spcPts val="319"/>
              </a:spcBef>
              <a:spcAft>
                <a:spcPts val="0"/>
              </a:spcAft>
              <a:buClr>
                <a:schemeClr val="dk1"/>
              </a:buClr>
              <a:buSzPts val="1600"/>
              <a:buChar char="•"/>
              <a:defRPr sz="1600"/>
            </a:lvl6pPr>
            <a:lvl7pPr marL="3200400" lvl="6" indent="-330199" algn="l">
              <a:spcBef>
                <a:spcPts val="319"/>
              </a:spcBef>
              <a:spcAft>
                <a:spcPts val="0"/>
              </a:spcAft>
              <a:buClr>
                <a:schemeClr val="dk1"/>
              </a:buClr>
              <a:buSzPts val="1600"/>
              <a:buChar char="•"/>
              <a:defRPr sz="1600"/>
            </a:lvl7pPr>
            <a:lvl8pPr marL="3657600" lvl="7" indent="-330199" algn="l">
              <a:spcBef>
                <a:spcPts val="319"/>
              </a:spcBef>
              <a:spcAft>
                <a:spcPts val="0"/>
              </a:spcAft>
              <a:buClr>
                <a:schemeClr val="dk1"/>
              </a:buClr>
              <a:buSzPts val="1600"/>
              <a:buChar char="•"/>
              <a:defRPr sz="1600"/>
            </a:lvl8pPr>
            <a:lvl9pPr marL="4114800" lvl="8" indent="-330199" algn="l">
              <a:spcBef>
                <a:spcPts val="319"/>
              </a:spcBef>
              <a:spcAft>
                <a:spcPts val="0"/>
              </a:spcAft>
              <a:buClr>
                <a:schemeClr val="dk1"/>
              </a:buClr>
              <a:buSzPts val="1600"/>
              <a:buChar char="•"/>
              <a:defRPr sz="1600"/>
            </a:lvl9pPr>
          </a:lstStyle>
          <a:p>
            <a:pPr>
              <a:defRPr/>
            </a:pPr>
            <a:endParaRPr/>
          </a:p>
        </p:txBody>
      </p:sp>
      <p:sp>
        <p:nvSpPr>
          <p:cNvPr id="1729775377" name="Google Shape;91;p19"/>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951402012" name="Google Shape;92;p19"/>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86299484" name="Google Shape;93;p19"/>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8BD679C4-DAB1-1BBE-7276-D7BCEB6ACDC1}" type="slidenum">
              <a:rPr lang="fr"/>
              <a:t/>
            </a:fld>
            <a:endParaRPr/>
          </a:p>
        </p:txBody>
      </p:sp>
    </p:spTree>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seul" preserve="0" showMasterPhAnim="0" type="titleOnly" userDrawn="1">
  <p:cSld name="TITLE_ONLY">
    <p:spTree>
      <p:nvGrpSpPr>
        <p:cNvPr id="1" name=""/>
        <p:cNvGrpSpPr/>
        <p:nvPr/>
      </p:nvGrpSpPr>
      <p:grpSpPr bwMode="auto">
        <a:xfrm>
          <a:off x="0" y="0"/>
          <a:ext cx="0" cy="0"/>
          <a:chOff x="0" y="0"/>
          <a:chExt cx="0" cy="0"/>
        </a:xfrm>
      </p:grpSpPr>
      <p:sp>
        <p:nvSpPr>
          <p:cNvPr id="1668217435" name="Google Shape;95;p20"/>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801837740" name="Google Shape;96;p20"/>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485215504" name="Google Shape;97;p20"/>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2027188120" name="Google Shape;98;p20"/>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0DE45EE0-89D8-6725-477D-500083122219}" type="slidenum">
              <a:rPr lang="fr"/>
              <a:t/>
            </a:fld>
            <a:endParaRPr/>
          </a:p>
        </p:txBody>
      </p:sp>
    </p:spTree>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ontenu avec légende" preserve="0" showMasterPhAnim="0" type="objTx" userDrawn="1">
  <p:cSld name="OBJECT_WITH_CAPTION_TEXT">
    <p:spTree>
      <p:nvGrpSpPr>
        <p:cNvPr id="1" name=""/>
        <p:cNvGrpSpPr/>
        <p:nvPr/>
      </p:nvGrpSpPr>
      <p:grpSpPr bwMode="auto">
        <a:xfrm>
          <a:off x="0" y="0"/>
          <a:ext cx="0" cy="0"/>
          <a:chOff x="0" y="0"/>
          <a:chExt cx="0" cy="0"/>
        </a:xfrm>
      </p:grpSpPr>
      <p:sp>
        <p:nvSpPr>
          <p:cNvPr id="1723771240" name="Google Shape;100;p21"/>
          <p:cNvSpPr txBox="1">
            <a:spLocks noGrp="1"/>
          </p:cNvSpPr>
          <p:nvPr>
            <p:ph type="title"/>
          </p:nvPr>
        </p:nvSpPr>
        <p:spPr bwMode="auto">
          <a:xfrm>
            <a:off x="457200" y="204787"/>
            <a:ext cx="3008313" cy="871536"/>
          </a:xfrm>
          <a:prstGeom prst="rect">
            <a:avLst/>
          </a:prstGeom>
          <a:noFill/>
          <a:ln>
            <a:noFill/>
          </a:ln>
        </p:spPr>
        <p:txBody>
          <a:bodyPr spcFirstLastPara="1" wrap="square" lIns="91423" tIns="45699" rIns="91423" bIns="45699" anchor="b" anchorCtr="0">
            <a:normAutofit/>
          </a:bodyPr>
          <a:lstStyle>
            <a:lvl1pPr lvl="0" algn="l">
              <a:spcBef>
                <a:spcPts val="0"/>
              </a:spcBef>
              <a:spcAft>
                <a:spcPts val="0"/>
              </a:spcAft>
              <a:buClr>
                <a:schemeClr val="dk1"/>
              </a:buClr>
              <a:buSzPts val="2000"/>
              <a:buFont typeface="Calibri"/>
              <a:buNone/>
              <a:defRPr sz="2000" b="1"/>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786628954" name="Google Shape;101;p21"/>
          <p:cNvSpPr txBox="1">
            <a:spLocks noGrp="1"/>
          </p:cNvSpPr>
          <p:nvPr>
            <p:ph type="body" idx="1"/>
          </p:nvPr>
        </p:nvSpPr>
        <p:spPr bwMode="auto">
          <a:xfrm>
            <a:off x="3575049" y="204787"/>
            <a:ext cx="5111749" cy="4389834"/>
          </a:xfrm>
          <a:prstGeom prst="rect">
            <a:avLst/>
          </a:prstGeom>
          <a:noFill/>
          <a:ln>
            <a:noFill/>
          </a:ln>
        </p:spPr>
        <p:txBody>
          <a:bodyPr spcFirstLastPara="1" wrap="square" lIns="91423" tIns="45699" rIns="91423" bIns="45699" anchor="t" anchorCtr="0">
            <a:normAutofit/>
          </a:bodyPr>
          <a:lstStyle>
            <a:lvl1pPr marL="457200" lvl="0" indent="-431798" algn="l">
              <a:spcBef>
                <a:spcPts val="639"/>
              </a:spcBef>
              <a:spcAft>
                <a:spcPts val="0"/>
              </a:spcAft>
              <a:buClr>
                <a:schemeClr val="dk1"/>
              </a:buClr>
              <a:buSzPts val="3200"/>
              <a:buChar char="•"/>
              <a:defRPr sz="3200"/>
            </a:lvl1pPr>
            <a:lvl2pPr marL="914400" lvl="1" indent="-406399" algn="l">
              <a:spcBef>
                <a:spcPts val="559"/>
              </a:spcBef>
              <a:spcAft>
                <a:spcPts val="0"/>
              </a:spcAft>
              <a:buClr>
                <a:schemeClr val="dk1"/>
              </a:buClr>
              <a:buSzPts val="2800"/>
              <a:buChar char="–"/>
              <a:defRPr sz="2800"/>
            </a:lvl2pPr>
            <a:lvl3pPr marL="1371600" lvl="2" indent="-380999" algn="l">
              <a:spcBef>
                <a:spcPts val="479"/>
              </a:spcBef>
              <a:spcAft>
                <a:spcPts val="0"/>
              </a:spcAft>
              <a:buClr>
                <a:schemeClr val="dk1"/>
              </a:buClr>
              <a:buSzPts val="2400"/>
              <a:buChar char="•"/>
              <a:defRPr sz="2400"/>
            </a:lvl3pPr>
            <a:lvl4pPr marL="1828800" lvl="3" indent="-355599" algn="l">
              <a:spcBef>
                <a:spcPts val="398"/>
              </a:spcBef>
              <a:spcAft>
                <a:spcPts val="0"/>
              </a:spcAft>
              <a:buClr>
                <a:schemeClr val="dk1"/>
              </a:buClr>
              <a:buSzPts val="2000"/>
              <a:buChar char="–"/>
              <a:defRPr sz="2000"/>
            </a:lvl4pPr>
            <a:lvl5pPr marL="2286000" lvl="4" indent="-355599" algn="l">
              <a:spcBef>
                <a:spcPts val="398"/>
              </a:spcBef>
              <a:spcAft>
                <a:spcPts val="0"/>
              </a:spcAft>
              <a:buClr>
                <a:schemeClr val="dk1"/>
              </a:buClr>
              <a:buSzPts val="2000"/>
              <a:buChar char="»"/>
              <a:defRPr sz="2000"/>
            </a:lvl5pPr>
            <a:lvl6pPr marL="2743200" lvl="5" indent="-355599" algn="l">
              <a:spcBef>
                <a:spcPts val="398"/>
              </a:spcBef>
              <a:spcAft>
                <a:spcPts val="0"/>
              </a:spcAft>
              <a:buClr>
                <a:schemeClr val="dk1"/>
              </a:buClr>
              <a:buSzPts val="2000"/>
              <a:buChar char="•"/>
              <a:defRPr sz="2000"/>
            </a:lvl6pPr>
            <a:lvl7pPr marL="3200400" lvl="6" indent="-355599" algn="l">
              <a:spcBef>
                <a:spcPts val="398"/>
              </a:spcBef>
              <a:spcAft>
                <a:spcPts val="0"/>
              </a:spcAft>
              <a:buClr>
                <a:schemeClr val="dk1"/>
              </a:buClr>
              <a:buSzPts val="2000"/>
              <a:buChar char="•"/>
              <a:defRPr sz="2000"/>
            </a:lvl7pPr>
            <a:lvl8pPr marL="3657600" lvl="7" indent="-355599" algn="l">
              <a:spcBef>
                <a:spcPts val="398"/>
              </a:spcBef>
              <a:spcAft>
                <a:spcPts val="0"/>
              </a:spcAft>
              <a:buClr>
                <a:schemeClr val="dk1"/>
              </a:buClr>
              <a:buSzPts val="2000"/>
              <a:buChar char="•"/>
              <a:defRPr sz="2000"/>
            </a:lvl8pPr>
            <a:lvl9pPr marL="4114800" lvl="8" indent="-355599" algn="l">
              <a:spcBef>
                <a:spcPts val="398"/>
              </a:spcBef>
              <a:spcAft>
                <a:spcPts val="0"/>
              </a:spcAft>
              <a:buClr>
                <a:schemeClr val="dk1"/>
              </a:buClr>
              <a:buSzPts val="2000"/>
              <a:buChar char="•"/>
              <a:defRPr sz="2000"/>
            </a:lvl9pPr>
          </a:lstStyle>
          <a:p>
            <a:pPr>
              <a:defRPr/>
            </a:pPr>
            <a:endParaRPr/>
          </a:p>
        </p:txBody>
      </p:sp>
      <p:sp>
        <p:nvSpPr>
          <p:cNvPr id="1124350475" name="Google Shape;102;p21"/>
          <p:cNvSpPr txBox="1">
            <a:spLocks noGrp="1"/>
          </p:cNvSpPr>
          <p:nvPr>
            <p:ph type="body" idx="2"/>
          </p:nvPr>
        </p:nvSpPr>
        <p:spPr bwMode="auto">
          <a:xfrm>
            <a:off x="457200" y="1076324"/>
            <a:ext cx="3008313" cy="3518296"/>
          </a:xfrm>
          <a:prstGeom prst="rect">
            <a:avLst/>
          </a:prstGeom>
          <a:noFill/>
          <a:ln>
            <a:noFill/>
          </a:ln>
        </p:spPr>
        <p:txBody>
          <a:bodyPr spcFirstLastPara="1" wrap="square" lIns="91423" tIns="45699" rIns="91423" bIns="45699" anchor="t" anchorCtr="0">
            <a:normAutofit/>
          </a:bodyPr>
          <a:lstStyle>
            <a:lvl1pPr marL="457200" lvl="0" indent="-228600" algn="l">
              <a:spcBef>
                <a:spcPts val="279"/>
              </a:spcBef>
              <a:spcAft>
                <a:spcPts val="0"/>
              </a:spcAft>
              <a:buClr>
                <a:schemeClr val="dk1"/>
              </a:buClr>
              <a:buSzPts val="1400"/>
              <a:buNone/>
              <a:defRPr sz="1400"/>
            </a:lvl1pPr>
            <a:lvl2pPr marL="914400" lvl="1" indent="-228600" algn="l">
              <a:spcBef>
                <a:spcPts val="239"/>
              </a:spcBef>
              <a:spcAft>
                <a:spcPts val="0"/>
              </a:spcAft>
              <a:buClr>
                <a:schemeClr val="dk1"/>
              </a:buClr>
              <a:buSzPts val="1200"/>
              <a:buNone/>
              <a:defRPr sz="1200"/>
            </a:lvl2pPr>
            <a:lvl3pPr marL="1371600" lvl="2" indent="-228600" algn="l">
              <a:spcBef>
                <a:spcPts val="199"/>
              </a:spcBef>
              <a:spcAft>
                <a:spcPts val="0"/>
              </a:spcAft>
              <a:buClr>
                <a:schemeClr val="dk1"/>
              </a:buClr>
              <a:buSzPts val="1000"/>
              <a:buNone/>
              <a:defRPr sz="1000"/>
            </a:lvl3pPr>
            <a:lvl4pPr marL="1828800" lvl="3" indent="-228600" algn="l">
              <a:spcBef>
                <a:spcPts val="179"/>
              </a:spcBef>
              <a:spcAft>
                <a:spcPts val="0"/>
              </a:spcAft>
              <a:buClr>
                <a:schemeClr val="dk1"/>
              </a:buClr>
              <a:buSzPts val="900"/>
              <a:buNone/>
              <a:defRPr sz="900"/>
            </a:lvl4pPr>
            <a:lvl5pPr marL="2286000" lvl="4" indent="-228600" algn="l">
              <a:spcBef>
                <a:spcPts val="179"/>
              </a:spcBef>
              <a:spcAft>
                <a:spcPts val="0"/>
              </a:spcAft>
              <a:buClr>
                <a:schemeClr val="dk1"/>
              </a:buClr>
              <a:buSzPts val="900"/>
              <a:buNone/>
              <a:defRPr sz="900"/>
            </a:lvl5pPr>
            <a:lvl6pPr marL="2743200" lvl="5" indent="-228600" algn="l">
              <a:spcBef>
                <a:spcPts val="179"/>
              </a:spcBef>
              <a:spcAft>
                <a:spcPts val="0"/>
              </a:spcAft>
              <a:buClr>
                <a:schemeClr val="dk1"/>
              </a:buClr>
              <a:buSzPts val="900"/>
              <a:buNone/>
              <a:defRPr sz="900"/>
            </a:lvl6pPr>
            <a:lvl7pPr marL="3200400" lvl="6" indent="-228600" algn="l">
              <a:spcBef>
                <a:spcPts val="179"/>
              </a:spcBef>
              <a:spcAft>
                <a:spcPts val="0"/>
              </a:spcAft>
              <a:buClr>
                <a:schemeClr val="dk1"/>
              </a:buClr>
              <a:buSzPts val="900"/>
              <a:buNone/>
              <a:defRPr sz="900"/>
            </a:lvl7pPr>
            <a:lvl8pPr marL="3657600" lvl="7" indent="-228600" algn="l">
              <a:spcBef>
                <a:spcPts val="179"/>
              </a:spcBef>
              <a:spcAft>
                <a:spcPts val="0"/>
              </a:spcAft>
              <a:buClr>
                <a:schemeClr val="dk1"/>
              </a:buClr>
              <a:buSzPts val="900"/>
              <a:buNone/>
              <a:defRPr sz="900"/>
            </a:lvl8pPr>
            <a:lvl9pPr marL="4114800" lvl="8" indent="-228600" algn="l">
              <a:spcBef>
                <a:spcPts val="179"/>
              </a:spcBef>
              <a:spcAft>
                <a:spcPts val="0"/>
              </a:spcAft>
              <a:buClr>
                <a:schemeClr val="dk1"/>
              </a:buClr>
              <a:buSzPts val="900"/>
              <a:buNone/>
              <a:defRPr sz="900"/>
            </a:lvl9pPr>
          </a:lstStyle>
          <a:p>
            <a:pPr>
              <a:defRPr/>
            </a:pPr>
            <a:endParaRPr/>
          </a:p>
        </p:txBody>
      </p:sp>
      <p:sp>
        <p:nvSpPr>
          <p:cNvPr id="267055701" name="Google Shape;103;p21"/>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488628960" name="Google Shape;104;p21"/>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929797135" name="Google Shape;105;p21"/>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1157AAF9-1A1C-7748-9BDF-86F3121582DA}" type="slidenum">
              <a:rPr lang="fr"/>
              <a:t/>
            </a:fld>
            <a:endParaRPr/>
          </a:p>
        </p:txBody>
      </p:sp>
    </p:spTree>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Image avec légende" preserve="0" showMasterPhAnim="0" type="picTx" userDrawn="1">
  <p:cSld name="PICTURE_WITH_CAPTION_TEXT">
    <p:spTree>
      <p:nvGrpSpPr>
        <p:cNvPr id="1" name=""/>
        <p:cNvGrpSpPr/>
        <p:nvPr/>
      </p:nvGrpSpPr>
      <p:grpSpPr bwMode="auto">
        <a:xfrm>
          <a:off x="0" y="0"/>
          <a:ext cx="0" cy="0"/>
          <a:chOff x="0" y="0"/>
          <a:chExt cx="0" cy="0"/>
        </a:xfrm>
      </p:grpSpPr>
      <p:sp>
        <p:nvSpPr>
          <p:cNvPr id="170070239" name="Google Shape;107;p22"/>
          <p:cNvSpPr txBox="1">
            <a:spLocks noGrp="1"/>
          </p:cNvSpPr>
          <p:nvPr>
            <p:ph type="title"/>
          </p:nvPr>
        </p:nvSpPr>
        <p:spPr bwMode="auto">
          <a:xfrm>
            <a:off x="1792287" y="3600450"/>
            <a:ext cx="5486400" cy="425052"/>
          </a:xfrm>
          <a:prstGeom prst="rect">
            <a:avLst/>
          </a:prstGeom>
          <a:noFill/>
          <a:ln>
            <a:noFill/>
          </a:ln>
        </p:spPr>
        <p:txBody>
          <a:bodyPr spcFirstLastPara="1" wrap="square" lIns="91423" tIns="45699" rIns="91423" bIns="45699" anchor="b" anchorCtr="0">
            <a:normAutofit/>
          </a:bodyPr>
          <a:lstStyle>
            <a:lvl1pPr lvl="0" algn="l">
              <a:spcBef>
                <a:spcPts val="0"/>
              </a:spcBef>
              <a:spcAft>
                <a:spcPts val="0"/>
              </a:spcAft>
              <a:buClr>
                <a:schemeClr val="dk1"/>
              </a:buClr>
              <a:buSzPts val="2000"/>
              <a:buFont typeface="Calibri"/>
              <a:buNone/>
              <a:defRPr sz="2000" b="1"/>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730788453" name="Google Shape;108;p22"/>
          <p:cNvSpPr>
            <a:spLocks noGrp="1"/>
          </p:cNvSpPr>
          <p:nvPr>
            <p:ph type="pic" idx="2"/>
          </p:nvPr>
        </p:nvSpPr>
        <p:spPr bwMode="auto">
          <a:xfrm>
            <a:off x="1792287" y="459580"/>
            <a:ext cx="5486400" cy="3086100"/>
          </a:xfrm>
          <a:prstGeom prst="rect">
            <a:avLst/>
          </a:prstGeom>
          <a:noFill/>
          <a:ln>
            <a:noFill/>
          </a:ln>
        </p:spPr>
      </p:sp>
      <p:sp>
        <p:nvSpPr>
          <p:cNvPr id="394079125" name="Google Shape;109;p22"/>
          <p:cNvSpPr txBox="1">
            <a:spLocks noGrp="1"/>
          </p:cNvSpPr>
          <p:nvPr>
            <p:ph type="body" idx="1"/>
          </p:nvPr>
        </p:nvSpPr>
        <p:spPr bwMode="auto">
          <a:xfrm>
            <a:off x="1792287" y="4025502"/>
            <a:ext cx="5486400" cy="603645"/>
          </a:xfrm>
          <a:prstGeom prst="rect">
            <a:avLst/>
          </a:prstGeom>
          <a:noFill/>
          <a:ln>
            <a:noFill/>
          </a:ln>
        </p:spPr>
        <p:txBody>
          <a:bodyPr spcFirstLastPara="1" wrap="square" lIns="91423" tIns="45699" rIns="91423" bIns="45699" anchor="t" anchorCtr="0">
            <a:normAutofit/>
          </a:bodyPr>
          <a:lstStyle>
            <a:lvl1pPr marL="457200" lvl="0" indent="-228600" algn="l">
              <a:spcBef>
                <a:spcPts val="279"/>
              </a:spcBef>
              <a:spcAft>
                <a:spcPts val="0"/>
              </a:spcAft>
              <a:buClr>
                <a:schemeClr val="dk1"/>
              </a:buClr>
              <a:buSzPts val="1400"/>
              <a:buNone/>
              <a:defRPr sz="1400"/>
            </a:lvl1pPr>
            <a:lvl2pPr marL="914400" lvl="1" indent="-228600" algn="l">
              <a:spcBef>
                <a:spcPts val="239"/>
              </a:spcBef>
              <a:spcAft>
                <a:spcPts val="0"/>
              </a:spcAft>
              <a:buClr>
                <a:schemeClr val="dk1"/>
              </a:buClr>
              <a:buSzPts val="1200"/>
              <a:buNone/>
              <a:defRPr sz="1200"/>
            </a:lvl2pPr>
            <a:lvl3pPr marL="1371600" lvl="2" indent="-228600" algn="l">
              <a:spcBef>
                <a:spcPts val="199"/>
              </a:spcBef>
              <a:spcAft>
                <a:spcPts val="0"/>
              </a:spcAft>
              <a:buClr>
                <a:schemeClr val="dk1"/>
              </a:buClr>
              <a:buSzPts val="1000"/>
              <a:buNone/>
              <a:defRPr sz="1000"/>
            </a:lvl3pPr>
            <a:lvl4pPr marL="1828800" lvl="3" indent="-228600" algn="l">
              <a:spcBef>
                <a:spcPts val="179"/>
              </a:spcBef>
              <a:spcAft>
                <a:spcPts val="0"/>
              </a:spcAft>
              <a:buClr>
                <a:schemeClr val="dk1"/>
              </a:buClr>
              <a:buSzPts val="900"/>
              <a:buNone/>
              <a:defRPr sz="900"/>
            </a:lvl4pPr>
            <a:lvl5pPr marL="2286000" lvl="4" indent="-228600" algn="l">
              <a:spcBef>
                <a:spcPts val="179"/>
              </a:spcBef>
              <a:spcAft>
                <a:spcPts val="0"/>
              </a:spcAft>
              <a:buClr>
                <a:schemeClr val="dk1"/>
              </a:buClr>
              <a:buSzPts val="900"/>
              <a:buNone/>
              <a:defRPr sz="900"/>
            </a:lvl5pPr>
            <a:lvl6pPr marL="2743200" lvl="5" indent="-228600" algn="l">
              <a:spcBef>
                <a:spcPts val="179"/>
              </a:spcBef>
              <a:spcAft>
                <a:spcPts val="0"/>
              </a:spcAft>
              <a:buClr>
                <a:schemeClr val="dk1"/>
              </a:buClr>
              <a:buSzPts val="900"/>
              <a:buNone/>
              <a:defRPr sz="900"/>
            </a:lvl6pPr>
            <a:lvl7pPr marL="3200400" lvl="6" indent="-228600" algn="l">
              <a:spcBef>
                <a:spcPts val="179"/>
              </a:spcBef>
              <a:spcAft>
                <a:spcPts val="0"/>
              </a:spcAft>
              <a:buClr>
                <a:schemeClr val="dk1"/>
              </a:buClr>
              <a:buSzPts val="900"/>
              <a:buNone/>
              <a:defRPr sz="900"/>
            </a:lvl7pPr>
            <a:lvl8pPr marL="3657600" lvl="7" indent="-228600" algn="l">
              <a:spcBef>
                <a:spcPts val="179"/>
              </a:spcBef>
              <a:spcAft>
                <a:spcPts val="0"/>
              </a:spcAft>
              <a:buClr>
                <a:schemeClr val="dk1"/>
              </a:buClr>
              <a:buSzPts val="900"/>
              <a:buNone/>
              <a:defRPr sz="900"/>
            </a:lvl8pPr>
            <a:lvl9pPr marL="4114800" lvl="8" indent="-228600" algn="l">
              <a:spcBef>
                <a:spcPts val="179"/>
              </a:spcBef>
              <a:spcAft>
                <a:spcPts val="0"/>
              </a:spcAft>
              <a:buClr>
                <a:schemeClr val="dk1"/>
              </a:buClr>
              <a:buSzPts val="900"/>
              <a:buNone/>
              <a:defRPr sz="900"/>
            </a:lvl9pPr>
          </a:lstStyle>
          <a:p>
            <a:pPr>
              <a:defRPr/>
            </a:pPr>
            <a:endParaRPr/>
          </a:p>
        </p:txBody>
      </p:sp>
      <p:sp>
        <p:nvSpPr>
          <p:cNvPr id="1330914916" name="Google Shape;110;p22"/>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261071207" name="Google Shape;111;p22"/>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532174559" name="Google Shape;112;p22"/>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E545B214-BAD3-EDD4-A50F-7F9511EAC993}" type="slidenum">
              <a:rPr lang="fr"/>
              <a:t/>
            </a:fld>
            <a:endParaRPr/>
          </a:p>
        </p:txBody>
      </p:sp>
    </p:spTree>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et texte vertical" preserve="0" showMasterPhAnim="0" type="vertTx" userDrawn="1">
  <p:cSld name="VERTICAL_TEXT">
    <p:spTree>
      <p:nvGrpSpPr>
        <p:cNvPr id="1" name=""/>
        <p:cNvGrpSpPr/>
        <p:nvPr/>
      </p:nvGrpSpPr>
      <p:grpSpPr bwMode="auto">
        <a:xfrm>
          <a:off x="0" y="0"/>
          <a:ext cx="0" cy="0"/>
          <a:chOff x="0" y="0"/>
          <a:chExt cx="0" cy="0"/>
        </a:xfrm>
      </p:grpSpPr>
      <p:sp>
        <p:nvSpPr>
          <p:cNvPr id="2133671110" name="Google Shape;114;p23"/>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505810372" name="Google Shape;115;p23"/>
          <p:cNvSpPr txBox="1">
            <a:spLocks noGrp="1"/>
          </p:cNvSpPr>
          <p:nvPr>
            <p:ph type="body" idx="1"/>
          </p:nvPr>
        </p:nvSpPr>
        <p:spPr bwMode="auto">
          <a:xfrm rot="5399976">
            <a:off x="2874763" y="-1217413"/>
            <a:ext cx="3394471" cy="8229600"/>
          </a:xfrm>
          <a:prstGeom prst="rect">
            <a:avLst/>
          </a:prstGeom>
          <a:noFill/>
          <a:ln>
            <a:noFill/>
          </a:ln>
        </p:spPr>
        <p:txBody>
          <a:bodyPr spcFirstLastPara="1" wrap="square" lIns="91423" tIns="45699" rIns="91423" bIns="45699" anchor="t" anchorCtr="0">
            <a:normAutofit/>
          </a:bodyPr>
          <a:lstStyle>
            <a:lvl1pPr marL="457200" lvl="0" indent="-342900" algn="l">
              <a:spcBef>
                <a:spcPts val="359"/>
              </a:spcBef>
              <a:spcAft>
                <a:spcPts val="0"/>
              </a:spcAft>
              <a:buClr>
                <a:schemeClr val="dk1"/>
              </a:buClr>
              <a:buSzPts val="1800"/>
              <a:buChar char="•"/>
              <a:defRPr/>
            </a:lvl1pPr>
            <a:lvl2pPr marL="914400" lvl="1" indent="-342900" algn="l">
              <a:spcBef>
                <a:spcPts val="359"/>
              </a:spcBef>
              <a:spcAft>
                <a:spcPts val="0"/>
              </a:spcAft>
              <a:buClr>
                <a:schemeClr val="dk1"/>
              </a:buClr>
              <a:buSzPts val="1800"/>
              <a:buChar char="–"/>
              <a:defRPr/>
            </a:lvl2pPr>
            <a:lvl3pPr marL="1371600" lvl="2" indent="-342900" algn="l">
              <a:spcBef>
                <a:spcPts val="359"/>
              </a:spcBef>
              <a:spcAft>
                <a:spcPts val="0"/>
              </a:spcAft>
              <a:buClr>
                <a:schemeClr val="dk1"/>
              </a:buClr>
              <a:buSzPts val="1800"/>
              <a:buChar char="•"/>
              <a:defRPr/>
            </a:lvl3pPr>
            <a:lvl4pPr marL="1828800" lvl="3" indent="-342900" algn="l">
              <a:spcBef>
                <a:spcPts val="359"/>
              </a:spcBef>
              <a:spcAft>
                <a:spcPts val="0"/>
              </a:spcAft>
              <a:buClr>
                <a:schemeClr val="dk1"/>
              </a:buClr>
              <a:buSzPts val="1800"/>
              <a:buChar char="–"/>
              <a:defRPr/>
            </a:lvl4pPr>
            <a:lvl5pPr marL="2286000" lvl="4" indent="-342900" algn="l">
              <a:spcBef>
                <a:spcPts val="359"/>
              </a:spcBef>
              <a:spcAft>
                <a:spcPts val="0"/>
              </a:spcAft>
              <a:buClr>
                <a:schemeClr val="dk1"/>
              </a:buClr>
              <a:buSzPts val="1800"/>
              <a:buChar char="»"/>
              <a:defRPr/>
            </a:lvl5pPr>
            <a:lvl6pPr marL="2743200" lvl="5" indent="-342900" algn="l">
              <a:spcBef>
                <a:spcPts val="359"/>
              </a:spcBef>
              <a:spcAft>
                <a:spcPts val="0"/>
              </a:spcAft>
              <a:buClr>
                <a:schemeClr val="dk1"/>
              </a:buClr>
              <a:buSzPts val="1800"/>
              <a:buChar char="•"/>
              <a:defRPr/>
            </a:lvl6pPr>
            <a:lvl7pPr marL="3200400" lvl="6" indent="-342900" algn="l">
              <a:spcBef>
                <a:spcPts val="359"/>
              </a:spcBef>
              <a:spcAft>
                <a:spcPts val="0"/>
              </a:spcAft>
              <a:buClr>
                <a:schemeClr val="dk1"/>
              </a:buClr>
              <a:buSzPts val="1800"/>
              <a:buChar char="•"/>
              <a:defRPr/>
            </a:lvl7pPr>
            <a:lvl8pPr marL="3657600" lvl="7" indent="-342900" algn="l">
              <a:spcBef>
                <a:spcPts val="359"/>
              </a:spcBef>
              <a:spcAft>
                <a:spcPts val="0"/>
              </a:spcAft>
              <a:buClr>
                <a:schemeClr val="dk1"/>
              </a:buClr>
              <a:buSzPts val="1800"/>
              <a:buChar char="•"/>
              <a:defRPr/>
            </a:lvl8pPr>
            <a:lvl9pPr marL="4114800" lvl="8" indent="-342900" algn="l">
              <a:spcBef>
                <a:spcPts val="359"/>
              </a:spcBef>
              <a:spcAft>
                <a:spcPts val="0"/>
              </a:spcAft>
              <a:buClr>
                <a:schemeClr val="dk1"/>
              </a:buClr>
              <a:buSzPts val="1800"/>
              <a:buChar char="•"/>
              <a:defRPr/>
            </a:lvl9pPr>
          </a:lstStyle>
          <a:p>
            <a:pPr>
              <a:defRPr/>
            </a:pPr>
            <a:endParaRPr/>
          </a:p>
        </p:txBody>
      </p:sp>
      <p:sp>
        <p:nvSpPr>
          <p:cNvPr id="581683902" name="Google Shape;116;p23"/>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192255923" name="Google Shape;117;p23"/>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465233309" name="Google Shape;118;p23"/>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09123E54-06A2-C737-B1FA-7805FA074CEB}" type="slidenum">
              <a:rPr lang="fr"/>
              <a:t/>
            </a:fld>
            <a:endParaRPr/>
          </a:p>
        </p:txBody>
      </p:sp>
    </p:spTree>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vertical et texte" preserve="0" showMasterPhAnim="0" type="vertTitleAndTx" userDrawn="1">
  <p:cSld name="VERTICAL_TITLE_AND_VERTICAL_TEXT">
    <p:spTree>
      <p:nvGrpSpPr>
        <p:cNvPr id="1" name=""/>
        <p:cNvGrpSpPr/>
        <p:nvPr/>
      </p:nvGrpSpPr>
      <p:grpSpPr bwMode="auto">
        <a:xfrm>
          <a:off x="0" y="0"/>
          <a:ext cx="0" cy="0"/>
          <a:chOff x="0" y="0"/>
          <a:chExt cx="0" cy="0"/>
        </a:xfrm>
      </p:grpSpPr>
      <p:sp>
        <p:nvSpPr>
          <p:cNvPr id="1248473491" name="Google Shape;120;p24"/>
          <p:cNvSpPr txBox="1">
            <a:spLocks noGrp="1"/>
          </p:cNvSpPr>
          <p:nvPr>
            <p:ph type="title"/>
          </p:nvPr>
        </p:nvSpPr>
        <p:spPr bwMode="auto">
          <a:xfrm rot="5399976">
            <a:off x="5463777" y="1371600"/>
            <a:ext cx="4388643" cy="205740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308883310" name="Google Shape;121;p24"/>
          <p:cNvSpPr txBox="1">
            <a:spLocks noGrp="1"/>
          </p:cNvSpPr>
          <p:nvPr>
            <p:ph type="body" idx="1"/>
          </p:nvPr>
        </p:nvSpPr>
        <p:spPr bwMode="auto">
          <a:xfrm rot="5399976">
            <a:off x="1272777" y="-609598"/>
            <a:ext cx="4388643" cy="6019799"/>
          </a:xfrm>
          <a:prstGeom prst="rect">
            <a:avLst/>
          </a:prstGeom>
          <a:noFill/>
          <a:ln>
            <a:noFill/>
          </a:ln>
        </p:spPr>
        <p:txBody>
          <a:bodyPr spcFirstLastPara="1" wrap="square" lIns="91423" tIns="45699" rIns="91423" bIns="45699" anchor="t" anchorCtr="0">
            <a:normAutofit/>
          </a:bodyPr>
          <a:lstStyle>
            <a:lvl1pPr marL="457200" lvl="0" indent="-342900" algn="l">
              <a:spcBef>
                <a:spcPts val="359"/>
              </a:spcBef>
              <a:spcAft>
                <a:spcPts val="0"/>
              </a:spcAft>
              <a:buClr>
                <a:schemeClr val="dk1"/>
              </a:buClr>
              <a:buSzPts val="1800"/>
              <a:buChar char="•"/>
              <a:defRPr/>
            </a:lvl1pPr>
            <a:lvl2pPr marL="914400" lvl="1" indent="-342900" algn="l">
              <a:spcBef>
                <a:spcPts val="359"/>
              </a:spcBef>
              <a:spcAft>
                <a:spcPts val="0"/>
              </a:spcAft>
              <a:buClr>
                <a:schemeClr val="dk1"/>
              </a:buClr>
              <a:buSzPts val="1800"/>
              <a:buChar char="–"/>
              <a:defRPr/>
            </a:lvl2pPr>
            <a:lvl3pPr marL="1371600" lvl="2" indent="-342900" algn="l">
              <a:spcBef>
                <a:spcPts val="359"/>
              </a:spcBef>
              <a:spcAft>
                <a:spcPts val="0"/>
              </a:spcAft>
              <a:buClr>
                <a:schemeClr val="dk1"/>
              </a:buClr>
              <a:buSzPts val="1800"/>
              <a:buChar char="•"/>
              <a:defRPr/>
            </a:lvl3pPr>
            <a:lvl4pPr marL="1828800" lvl="3" indent="-342900" algn="l">
              <a:spcBef>
                <a:spcPts val="359"/>
              </a:spcBef>
              <a:spcAft>
                <a:spcPts val="0"/>
              </a:spcAft>
              <a:buClr>
                <a:schemeClr val="dk1"/>
              </a:buClr>
              <a:buSzPts val="1800"/>
              <a:buChar char="–"/>
              <a:defRPr/>
            </a:lvl4pPr>
            <a:lvl5pPr marL="2286000" lvl="4" indent="-342900" algn="l">
              <a:spcBef>
                <a:spcPts val="359"/>
              </a:spcBef>
              <a:spcAft>
                <a:spcPts val="0"/>
              </a:spcAft>
              <a:buClr>
                <a:schemeClr val="dk1"/>
              </a:buClr>
              <a:buSzPts val="1800"/>
              <a:buChar char="»"/>
              <a:defRPr/>
            </a:lvl5pPr>
            <a:lvl6pPr marL="2743200" lvl="5" indent="-342900" algn="l">
              <a:spcBef>
                <a:spcPts val="359"/>
              </a:spcBef>
              <a:spcAft>
                <a:spcPts val="0"/>
              </a:spcAft>
              <a:buClr>
                <a:schemeClr val="dk1"/>
              </a:buClr>
              <a:buSzPts val="1800"/>
              <a:buChar char="•"/>
              <a:defRPr/>
            </a:lvl6pPr>
            <a:lvl7pPr marL="3200400" lvl="6" indent="-342900" algn="l">
              <a:spcBef>
                <a:spcPts val="359"/>
              </a:spcBef>
              <a:spcAft>
                <a:spcPts val="0"/>
              </a:spcAft>
              <a:buClr>
                <a:schemeClr val="dk1"/>
              </a:buClr>
              <a:buSzPts val="1800"/>
              <a:buChar char="•"/>
              <a:defRPr/>
            </a:lvl7pPr>
            <a:lvl8pPr marL="3657600" lvl="7" indent="-342900" algn="l">
              <a:spcBef>
                <a:spcPts val="359"/>
              </a:spcBef>
              <a:spcAft>
                <a:spcPts val="0"/>
              </a:spcAft>
              <a:buClr>
                <a:schemeClr val="dk1"/>
              </a:buClr>
              <a:buSzPts val="1800"/>
              <a:buChar char="•"/>
              <a:defRPr/>
            </a:lvl8pPr>
            <a:lvl9pPr marL="4114800" lvl="8" indent="-342900" algn="l">
              <a:spcBef>
                <a:spcPts val="359"/>
              </a:spcBef>
              <a:spcAft>
                <a:spcPts val="0"/>
              </a:spcAft>
              <a:buClr>
                <a:schemeClr val="dk1"/>
              </a:buClr>
              <a:buSzPts val="1800"/>
              <a:buChar char="•"/>
              <a:defRPr/>
            </a:lvl9pPr>
          </a:lstStyle>
          <a:p>
            <a:pPr>
              <a:defRPr/>
            </a:pPr>
            <a:endParaRPr/>
          </a:p>
        </p:txBody>
      </p:sp>
      <p:sp>
        <p:nvSpPr>
          <p:cNvPr id="396243465" name="Google Shape;122;p24"/>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029104866" name="Google Shape;123;p24"/>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894503552" name="Google Shape;124;p24"/>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5B91C063-152D-7419-0E5F-88C8F791A0E8}" type="slidenum">
              <a:rPr lang="fr"/>
              <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le and two columns" preserve="0" showMasterPhAnim="0" type="twoColTx" userDrawn="1">
  <p:cSld name="TITLE_AND_TWO_COLUMNS">
    <p:spTree>
      <p:nvGrpSpPr>
        <p:cNvPr id="1" name=""/>
        <p:cNvGrpSpPr/>
        <p:nvPr/>
      </p:nvGrpSpPr>
      <p:grpSpPr bwMode="auto">
        <a:xfrm>
          <a:off x="0" y="0"/>
          <a:ext cx="0" cy="0"/>
          <a:chOff x="0" y="0"/>
          <a:chExt cx="0" cy="0"/>
        </a:xfrm>
      </p:grpSpPr>
      <p:sp>
        <p:nvSpPr>
          <p:cNvPr id="24" name="Google Shape;24;p6"/>
          <p:cNvSpPr txBox="1">
            <a:spLocks noGrp="1"/>
          </p:cNvSpPr>
          <p:nvPr>
            <p:ph type="title"/>
          </p:nvPr>
        </p:nvSpPr>
        <p:spPr bwMode="auto">
          <a:xfrm>
            <a:off x="311700" y="445025"/>
            <a:ext cx="8520600" cy="572700"/>
          </a:xfrm>
          <a:prstGeom prst="rect">
            <a:avLst/>
          </a:prstGeom>
          <a:noFill/>
          <a:ln>
            <a:noFill/>
          </a:ln>
        </p:spPr>
        <p:txBody>
          <a:bodyPr spcFirstLastPara="1" wrap="square" lIns="91425" tIns="91425" rIns="91425" bIns="91425" anchor="t" anchorCtr="0">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a:pPr>
              <a:defRPr/>
            </a:pPr>
            <a:endParaRPr/>
          </a:p>
        </p:txBody>
      </p:sp>
      <p:sp>
        <p:nvSpPr>
          <p:cNvPr id="25" name="Google Shape;25;p6"/>
          <p:cNvSpPr txBox="1">
            <a:spLocks noGrp="1"/>
          </p:cNvSpPr>
          <p:nvPr>
            <p:ph type="body" idx="1"/>
          </p:nvPr>
        </p:nvSpPr>
        <p:spPr bwMode="auto">
          <a:xfrm>
            <a:off x="311700" y="1152475"/>
            <a:ext cx="3999900" cy="3416400"/>
          </a:xfrm>
          <a:prstGeom prst="rect">
            <a:avLst/>
          </a:prstGeom>
          <a:noFill/>
          <a:ln>
            <a:noFill/>
          </a:ln>
        </p:spPr>
        <p:txBody>
          <a:bodyPr spcFirstLastPara="1" wrap="square" lIns="91425" tIns="91425" rIns="91425" bIns="91425" anchor="t" anchorCtr="0">
            <a:normAutofit/>
          </a:bodyPr>
          <a:lstStyle>
            <a:lvl1pPr marL="457200" lvl="0" indent="-317500" algn="l">
              <a:lnSpc>
                <a:spcPct val="114999"/>
              </a:lnSpc>
              <a:spcBef>
                <a:spcPts val="0"/>
              </a:spcBef>
              <a:spcAft>
                <a:spcPts val="0"/>
              </a:spcAft>
              <a:buSzPts val="1400"/>
              <a:buChar char="●"/>
              <a:defRPr sz="1400"/>
            </a:lvl1pPr>
            <a:lvl2pPr marL="914400" lvl="1" indent="-304800" algn="l">
              <a:lnSpc>
                <a:spcPct val="114999"/>
              </a:lnSpc>
              <a:spcBef>
                <a:spcPts val="0"/>
              </a:spcBef>
              <a:spcAft>
                <a:spcPts val="0"/>
              </a:spcAft>
              <a:buSzPts val="1200"/>
              <a:buChar char="○"/>
              <a:defRPr sz="1200"/>
            </a:lvl2pPr>
            <a:lvl3pPr marL="1371600" lvl="2" indent="-304800" algn="l">
              <a:lnSpc>
                <a:spcPct val="114999"/>
              </a:lnSpc>
              <a:spcBef>
                <a:spcPts val="0"/>
              </a:spcBef>
              <a:spcAft>
                <a:spcPts val="0"/>
              </a:spcAft>
              <a:buSzPts val="1200"/>
              <a:buChar char="■"/>
              <a:defRPr sz="1200"/>
            </a:lvl3pPr>
            <a:lvl4pPr marL="1828800" lvl="3" indent="-304800" algn="l">
              <a:lnSpc>
                <a:spcPct val="114999"/>
              </a:lnSpc>
              <a:spcBef>
                <a:spcPts val="0"/>
              </a:spcBef>
              <a:spcAft>
                <a:spcPts val="0"/>
              </a:spcAft>
              <a:buSzPts val="1200"/>
              <a:buChar char="●"/>
              <a:defRPr sz="1200"/>
            </a:lvl4pPr>
            <a:lvl5pPr marL="2286000" lvl="4" indent="-304800" algn="l">
              <a:lnSpc>
                <a:spcPct val="114999"/>
              </a:lnSpc>
              <a:spcBef>
                <a:spcPts val="0"/>
              </a:spcBef>
              <a:spcAft>
                <a:spcPts val="0"/>
              </a:spcAft>
              <a:buSzPts val="1200"/>
              <a:buChar char="○"/>
              <a:defRPr sz="1200"/>
            </a:lvl5pPr>
            <a:lvl6pPr marL="2743200" lvl="5" indent="-304800" algn="l">
              <a:lnSpc>
                <a:spcPct val="114999"/>
              </a:lnSpc>
              <a:spcBef>
                <a:spcPts val="0"/>
              </a:spcBef>
              <a:spcAft>
                <a:spcPts val="0"/>
              </a:spcAft>
              <a:buSzPts val="1200"/>
              <a:buChar char="■"/>
              <a:defRPr sz="1200"/>
            </a:lvl6pPr>
            <a:lvl7pPr marL="3200400" lvl="6" indent="-304800" algn="l">
              <a:lnSpc>
                <a:spcPct val="114999"/>
              </a:lnSpc>
              <a:spcBef>
                <a:spcPts val="0"/>
              </a:spcBef>
              <a:spcAft>
                <a:spcPts val="0"/>
              </a:spcAft>
              <a:buSzPts val="1200"/>
              <a:buChar char="●"/>
              <a:defRPr sz="1200"/>
            </a:lvl7pPr>
            <a:lvl8pPr marL="3657600" lvl="7" indent="-304800" algn="l">
              <a:lnSpc>
                <a:spcPct val="114999"/>
              </a:lnSpc>
              <a:spcBef>
                <a:spcPts val="0"/>
              </a:spcBef>
              <a:spcAft>
                <a:spcPts val="0"/>
              </a:spcAft>
              <a:buSzPts val="1200"/>
              <a:buChar char="○"/>
              <a:defRPr sz="1200"/>
            </a:lvl8pPr>
            <a:lvl9pPr marL="4114800" lvl="8" indent="-304800" algn="l">
              <a:lnSpc>
                <a:spcPct val="114999"/>
              </a:lnSpc>
              <a:spcBef>
                <a:spcPts val="0"/>
              </a:spcBef>
              <a:spcAft>
                <a:spcPts val="0"/>
              </a:spcAft>
              <a:buSzPts val="1200"/>
              <a:buChar char="■"/>
              <a:defRPr sz="1200"/>
            </a:lvl9pPr>
          </a:lstStyle>
          <a:p>
            <a:pPr>
              <a:defRPr/>
            </a:pPr>
            <a:endParaRPr/>
          </a:p>
        </p:txBody>
      </p:sp>
      <p:sp>
        <p:nvSpPr>
          <p:cNvPr id="26" name="Google Shape;26;p6"/>
          <p:cNvSpPr txBox="1">
            <a:spLocks noGrp="1"/>
          </p:cNvSpPr>
          <p:nvPr>
            <p:ph type="body" idx="2"/>
          </p:nvPr>
        </p:nvSpPr>
        <p:spPr bwMode="auto">
          <a:xfrm>
            <a:off x="4832399" y="1152475"/>
            <a:ext cx="3999900" cy="3416400"/>
          </a:xfrm>
          <a:prstGeom prst="rect">
            <a:avLst/>
          </a:prstGeom>
          <a:noFill/>
          <a:ln>
            <a:noFill/>
          </a:ln>
        </p:spPr>
        <p:txBody>
          <a:bodyPr spcFirstLastPara="1" wrap="square" lIns="91425" tIns="91425" rIns="91425" bIns="91425" anchor="t" anchorCtr="0">
            <a:normAutofit/>
          </a:bodyPr>
          <a:lstStyle>
            <a:lvl1pPr marL="457200" lvl="0" indent="-317500" algn="l">
              <a:lnSpc>
                <a:spcPct val="114999"/>
              </a:lnSpc>
              <a:spcBef>
                <a:spcPts val="0"/>
              </a:spcBef>
              <a:spcAft>
                <a:spcPts val="0"/>
              </a:spcAft>
              <a:buSzPts val="1400"/>
              <a:buChar char="●"/>
              <a:defRPr sz="1400"/>
            </a:lvl1pPr>
            <a:lvl2pPr marL="914400" lvl="1" indent="-304800" algn="l">
              <a:lnSpc>
                <a:spcPct val="114999"/>
              </a:lnSpc>
              <a:spcBef>
                <a:spcPts val="0"/>
              </a:spcBef>
              <a:spcAft>
                <a:spcPts val="0"/>
              </a:spcAft>
              <a:buSzPts val="1200"/>
              <a:buChar char="○"/>
              <a:defRPr sz="1200"/>
            </a:lvl2pPr>
            <a:lvl3pPr marL="1371600" lvl="2" indent="-304800" algn="l">
              <a:lnSpc>
                <a:spcPct val="114999"/>
              </a:lnSpc>
              <a:spcBef>
                <a:spcPts val="0"/>
              </a:spcBef>
              <a:spcAft>
                <a:spcPts val="0"/>
              </a:spcAft>
              <a:buSzPts val="1200"/>
              <a:buChar char="■"/>
              <a:defRPr sz="1200"/>
            </a:lvl3pPr>
            <a:lvl4pPr marL="1828800" lvl="3" indent="-304800" algn="l">
              <a:lnSpc>
                <a:spcPct val="114999"/>
              </a:lnSpc>
              <a:spcBef>
                <a:spcPts val="0"/>
              </a:spcBef>
              <a:spcAft>
                <a:spcPts val="0"/>
              </a:spcAft>
              <a:buSzPts val="1200"/>
              <a:buChar char="●"/>
              <a:defRPr sz="1200"/>
            </a:lvl4pPr>
            <a:lvl5pPr marL="2286000" lvl="4" indent="-304800" algn="l">
              <a:lnSpc>
                <a:spcPct val="114999"/>
              </a:lnSpc>
              <a:spcBef>
                <a:spcPts val="0"/>
              </a:spcBef>
              <a:spcAft>
                <a:spcPts val="0"/>
              </a:spcAft>
              <a:buSzPts val="1200"/>
              <a:buChar char="○"/>
              <a:defRPr sz="1200"/>
            </a:lvl5pPr>
            <a:lvl6pPr marL="2743200" lvl="5" indent="-304800" algn="l">
              <a:lnSpc>
                <a:spcPct val="114999"/>
              </a:lnSpc>
              <a:spcBef>
                <a:spcPts val="0"/>
              </a:spcBef>
              <a:spcAft>
                <a:spcPts val="0"/>
              </a:spcAft>
              <a:buSzPts val="1200"/>
              <a:buChar char="■"/>
              <a:defRPr sz="1200"/>
            </a:lvl6pPr>
            <a:lvl7pPr marL="3200400" lvl="6" indent="-304800" algn="l">
              <a:lnSpc>
                <a:spcPct val="114999"/>
              </a:lnSpc>
              <a:spcBef>
                <a:spcPts val="0"/>
              </a:spcBef>
              <a:spcAft>
                <a:spcPts val="0"/>
              </a:spcAft>
              <a:buSzPts val="1200"/>
              <a:buChar char="●"/>
              <a:defRPr sz="1200"/>
            </a:lvl7pPr>
            <a:lvl8pPr marL="3657600" lvl="7" indent="-304800" algn="l">
              <a:lnSpc>
                <a:spcPct val="114999"/>
              </a:lnSpc>
              <a:spcBef>
                <a:spcPts val="0"/>
              </a:spcBef>
              <a:spcAft>
                <a:spcPts val="0"/>
              </a:spcAft>
              <a:buSzPts val="1200"/>
              <a:buChar char="○"/>
              <a:defRPr sz="1200"/>
            </a:lvl8pPr>
            <a:lvl9pPr marL="4114800" lvl="8" indent="-304800" algn="l">
              <a:lnSpc>
                <a:spcPct val="114999"/>
              </a:lnSpc>
              <a:spcBef>
                <a:spcPts val="0"/>
              </a:spcBef>
              <a:spcAft>
                <a:spcPts val="0"/>
              </a:spcAft>
              <a:buSzPts val="1200"/>
              <a:buChar char="■"/>
              <a:defRPr sz="1200"/>
            </a:lvl9pPr>
          </a:lstStyle>
          <a:p>
            <a:pPr>
              <a:defRPr/>
            </a:pPr>
            <a:endParaRPr/>
          </a:p>
        </p:txBody>
      </p:sp>
      <p:sp>
        <p:nvSpPr>
          <p:cNvPr id="27" name="Google Shape;27;p6"/>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Diapositive de titre" preserve="0" showMasterPhAnim="0" type="title" userDrawn="1">
  <p:cSld name="TITLE">
    <p:spTree>
      <p:nvGrpSpPr>
        <p:cNvPr id="1" name=""/>
        <p:cNvGrpSpPr/>
        <p:nvPr/>
      </p:nvGrpSpPr>
      <p:grpSpPr bwMode="auto">
        <a:xfrm>
          <a:off x="0" y="0"/>
          <a:ext cx="0" cy="0"/>
          <a:chOff x="0" y="0"/>
          <a:chExt cx="0" cy="0"/>
        </a:xfrm>
      </p:grpSpPr>
      <p:sp>
        <p:nvSpPr>
          <p:cNvPr id="765738329" name="Google Shape;57;p14"/>
          <p:cNvSpPr txBox="1">
            <a:spLocks noGrp="1"/>
          </p:cNvSpPr>
          <p:nvPr>
            <p:ph type="ctrTitle"/>
          </p:nvPr>
        </p:nvSpPr>
        <p:spPr bwMode="auto">
          <a:xfrm>
            <a:off x="685800" y="1597818"/>
            <a:ext cx="7772400" cy="1102518"/>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36527708" name="Google Shape;58;p14"/>
          <p:cNvSpPr txBox="1">
            <a:spLocks noGrp="1"/>
          </p:cNvSpPr>
          <p:nvPr>
            <p:ph type="subTitle" idx="1"/>
          </p:nvPr>
        </p:nvSpPr>
        <p:spPr bwMode="auto">
          <a:xfrm>
            <a:off x="1371600" y="2914650"/>
            <a:ext cx="6400800" cy="1314450"/>
          </a:xfrm>
          <a:prstGeom prst="rect">
            <a:avLst/>
          </a:prstGeom>
          <a:noFill/>
          <a:ln>
            <a:noFill/>
          </a:ln>
        </p:spPr>
        <p:txBody>
          <a:bodyPr spcFirstLastPara="1" wrap="square" lIns="91423" tIns="45699" rIns="91423" bIns="45699" anchor="t" anchorCtr="0">
            <a:normAutofit/>
          </a:bodyPr>
          <a:lstStyle>
            <a:lvl1pPr lvl="0" algn="ctr">
              <a:spcBef>
                <a:spcPts val="639"/>
              </a:spcBef>
              <a:spcAft>
                <a:spcPts val="0"/>
              </a:spcAft>
              <a:buClr>
                <a:srgbClr val="888888"/>
              </a:buClr>
              <a:buSzPts val="3200"/>
              <a:buNone/>
              <a:defRPr>
                <a:solidFill>
                  <a:srgbClr val="888888"/>
                </a:solidFill>
              </a:defRPr>
            </a:lvl1pPr>
            <a:lvl2pPr lvl="1" algn="ctr">
              <a:spcBef>
                <a:spcPts val="559"/>
              </a:spcBef>
              <a:spcAft>
                <a:spcPts val="0"/>
              </a:spcAft>
              <a:buClr>
                <a:srgbClr val="888888"/>
              </a:buClr>
              <a:buSzPts val="2800"/>
              <a:buNone/>
              <a:defRPr>
                <a:solidFill>
                  <a:srgbClr val="888888"/>
                </a:solidFill>
              </a:defRPr>
            </a:lvl2pPr>
            <a:lvl3pPr lvl="2" algn="ctr">
              <a:spcBef>
                <a:spcPts val="479"/>
              </a:spcBef>
              <a:spcAft>
                <a:spcPts val="0"/>
              </a:spcAft>
              <a:buClr>
                <a:srgbClr val="888888"/>
              </a:buClr>
              <a:buSzPts val="2400"/>
              <a:buNone/>
              <a:defRPr>
                <a:solidFill>
                  <a:srgbClr val="888888"/>
                </a:solidFill>
              </a:defRPr>
            </a:lvl3pPr>
            <a:lvl4pPr lvl="3" algn="ctr">
              <a:spcBef>
                <a:spcPts val="398"/>
              </a:spcBef>
              <a:spcAft>
                <a:spcPts val="0"/>
              </a:spcAft>
              <a:buClr>
                <a:srgbClr val="888888"/>
              </a:buClr>
              <a:buSzPts val="2000"/>
              <a:buNone/>
              <a:defRPr>
                <a:solidFill>
                  <a:srgbClr val="888888"/>
                </a:solidFill>
              </a:defRPr>
            </a:lvl4pPr>
            <a:lvl5pPr lvl="4" algn="ctr">
              <a:spcBef>
                <a:spcPts val="398"/>
              </a:spcBef>
              <a:spcAft>
                <a:spcPts val="0"/>
              </a:spcAft>
              <a:buClr>
                <a:srgbClr val="888888"/>
              </a:buClr>
              <a:buSzPts val="2000"/>
              <a:buNone/>
              <a:defRPr>
                <a:solidFill>
                  <a:srgbClr val="888888"/>
                </a:solidFill>
              </a:defRPr>
            </a:lvl5pPr>
            <a:lvl6pPr lvl="5" algn="ctr">
              <a:spcBef>
                <a:spcPts val="398"/>
              </a:spcBef>
              <a:spcAft>
                <a:spcPts val="0"/>
              </a:spcAft>
              <a:buClr>
                <a:srgbClr val="888888"/>
              </a:buClr>
              <a:buSzPts val="2000"/>
              <a:buNone/>
              <a:defRPr>
                <a:solidFill>
                  <a:srgbClr val="888888"/>
                </a:solidFill>
              </a:defRPr>
            </a:lvl6pPr>
            <a:lvl7pPr lvl="6" algn="ctr">
              <a:spcBef>
                <a:spcPts val="398"/>
              </a:spcBef>
              <a:spcAft>
                <a:spcPts val="0"/>
              </a:spcAft>
              <a:buClr>
                <a:srgbClr val="888888"/>
              </a:buClr>
              <a:buSzPts val="2000"/>
              <a:buNone/>
              <a:defRPr>
                <a:solidFill>
                  <a:srgbClr val="888888"/>
                </a:solidFill>
              </a:defRPr>
            </a:lvl7pPr>
            <a:lvl8pPr lvl="7" algn="ctr">
              <a:spcBef>
                <a:spcPts val="398"/>
              </a:spcBef>
              <a:spcAft>
                <a:spcPts val="0"/>
              </a:spcAft>
              <a:buClr>
                <a:srgbClr val="888888"/>
              </a:buClr>
              <a:buSzPts val="2000"/>
              <a:buNone/>
              <a:defRPr>
                <a:solidFill>
                  <a:srgbClr val="888888"/>
                </a:solidFill>
              </a:defRPr>
            </a:lvl8pPr>
            <a:lvl9pPr lvl="8" algn="ctr">
              <a:spcBef>
                <a:spcPts val="398"/>
              </a:spcBef>
              <a:spcAft>
                <a:spcPts val="0"/>
              </a:spcAft>
              <a:buClr>
                <a:srgbClr val="888888"/>
              </a:buClr>
              <a:buSzPts val="2000"/>
              <a:buNone/>
              <a:defRPr>
                <a:solidFill>
                  <a:srgbClr val="888888"/>
                </a:solidFill>
              </a:defRPr>
            </a:lvl9pPr>
          </a:lstStyle>
          <a:p>
            <a:pPr>
              <a:defRPr/>
            </a:pPr>
            <a:endParaRPr/>
          </a:p>
        </p:txBody>
      </p:sp>
      <p:sp>
        <p:nvSpPr>
          <p:cNvPr id="595727078" name="Google Shape;59;p14"/>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109286544" name="Google Shape;60;p14"/>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354992061" name="Google Shape;61;p14"/>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73161ADD-2D2B-98E6-CD74-6A34477B73D3}" type="slidenum">
              <a:rPr lang="fr"/>
              <a:t/>
            </a:fld>
            <a:endParaRPr/>
          </a:p>
        </p:txBody>
      </p:sp>
    </p:spTree>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Vide" preserve="0" showMasterPhAnim="0" type="blank" userDrawn="1">
  <p:cSld name="BLANK">
    <p:spTree>
      <p:nvGrpSpPr>
        <p:cNvPr id="1" name=""/>
        <p:cNvGrpSpPr/>
        <p:nvPr/>
      </p:nvGrpSpPr>
      <p:grpSpPr bwMode="auto">
        <a:xfrm>
          <a:off x="0" y="0"/>
          <a:ext cx="0" cy="0"/>
          <a:chOff x="0" y="0"/>
          <a:chExt cx="0" cy="0"/>
        </a:xfrm>
      </p:grpSpPr>
      <p:sp>
        <p:nvSpPr>
          <p:cNvPr id="723362897" name="Google Shape;63;p15"/>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866311019" name="Google Shape;64;p15"/>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490930701" name="Google Shape;65;p15"/>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B4ADDEB3-43E0-0AAC-5D2B-6FE77C3CC4D6}" type="slidenum">
              <a:rPr lang="fr"/>
              <a:t/>
            </a:fld>
            <a:endParaRPr/>
          </a:p>
        </p:txBody>
      </p:sp>
    </p:spTree>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Deux contenus" preserve="0" showMasterPhAnim="0" type="twoObj" userDrawn="1">
  <p:cSld name="TWO_OBJECTS">
    <p:spTree>
      <p:nvGrpSpPr>
        <p:cNvPr id="1" name=""/>
        <p:cNvGrpSpPr/>
        <p:nvPr/>
      </p:nvGrpSpPr>
      <p:grpSpPr bwMode="auto">
        <a:xfrm>
          <a:off x="0" y="0"/>
          <a:ext cx="0" cy="0"/>
          <a:chOff x="0" y="0"/>
          <a:chExt cx="0" cy="0"/>
        </a:xfrm>
      </p:grpSpPr>
      <p:sp>
        <p:nvSpPr>
          <p:cNvPr id="26907871" name="Google Shape;79;p18"/>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176980513" name="Google Shape;80;p18"/>
          <p:cNvSpPr txBox="1">
            <a:spLocks noGrp="1"/>
          </p:cNvSpPr>
          <p:nvPr>
            <p:ph type="body" idx="1"/>
          </p:nvPr>
        </p:nvSpPr>
        <p:spPr bwMode="auto">
          <a:xfrm>
            <a:off x="457200" y="1200150"/>
            <a:ext cx="4038598" cy="3394471"/>
          </a:xfrm>
          <a:prstGeom prst="rect">
            <a:avLst/>
          </a:prstGeom>
          <a:noFill/>
          <a:ln>
            <a:noFill/>
          </a:ln>
        </p:spPr>
        <p:txBody>
          <a:bodyPr spcFirstLastPara="1" wrap="square" lIns="91423" tIns="45699" rIns="91423" bIns="45699" anchor="t" anchorCtr="0">
            <a:normAutofit/>
          </a:bodyPr>
          <a:lstStyle>
            <a:lvl1pPr marL="457200" lvl="0" indent="-406399" algn="l">
              <a:spcBef>
                <a:spcPts val="559"/>
              </a:spcBef>
              <a:spcAft>
                <a:spcPts val="0"/>
              </a:spcAft>
              <a:buClr>
                <a:schemeClr val="dk1"/>
              </a:buClr>
              <a:buSzPts val="2800"/>
              <a:buChar char="•"/>
              <a:defRPr sz="2800"/>
            </a:lvl1pPr>
            <a:lvl2pPr marL="914400" lvl="1" indent="-380999" algn="l">
              <a:spcBef>
                <a:spcPts val="479"/>
              </a:spcBef>
              <a:spcAft>
                <a:spcPts val="0"/>
              </a:spcAft>
              <a:buClr>
                <a:schemeClr val="dk1"/>
              </a:buClr>
              <a:buSzPts val="2400"/>
              <a:buChar char="–"/>
              <a:defRPr sz="2400"/>
            </a:lvl2pPr>
            <a:lvl3pPr marL="1371600" lvl="2" indent="-355599" algn="l">
              <a:spcBef>
                <a:spcPts val="398"/>
              </a:spcBef>
              <a:spcAft>
                <a:spcPts val="0"/>
              </a:spcAft>
              <a:buClr>
                <a:schemeClr val="dk1"/>
              </a:buClr>
              <a:buSzPts val="2000"/>
              <a:buChar char="•"/>
              <a:defRPr sz="2000"/>
            </a:lvl3pPr>
            <a:lvl4pPr marL="1828800" lvl="3" indent="-342900" algn="l">
              <a:spcBef>
                <a:spcPts val="359"/>
              </a:spcBef>
              <a:spcAft>
                <a:spcPts val="0"/>
              </a:spcAft>
              <a:buClr>
                <a:schemeClr val="dk1"/>
              </a:buClr>
              <a:buSzPts val="1800"/>
              <a:buChar char="–"/>
              <a:defRPr sz="1800"/>
            </a:lvl4pPr>
            <a:lvl5pPr marL="2286000" lvl="4" indent="-342900" algn="l">
              <a:spcBef>
                <a:spcPts val="359"/>
              </a:spcBef>
              <a:spcAft>
                <a:spcPts val="0"/>
              </a:spcAft>
              <a:buClr>
                <a:schemeClr val="dk1"/>
              </a:buClr>
              <a:buSzPts val="1800"/>
              <a:buChar char="»"/>
              <a:defRPr sz="1800"/>
            </a:lvl5pPr>
            <a:lvl6pPr marL="2743200" lvl="5" indent="-342900" algn="l">
              <a:spcBef>
                <a:spcPts val="359"/>
              </a:spcBef>
              <a:spcAft>
                <a:spcPts val="0"/>
              </a:spcAft>
              <a:buClr>
                <a:schemeClr val="dk1"/>
              </a:buClr>
              <a:buSzPts val="1800"/>
              <a:buChar char="•"/>
              <a:defRPr sz="1800"/>
            </a:lvl6pPr>
            <a:lvl7pPr marL="3200400" lvl="6" indent="-342900" algn="l">
              <a:spcBef>
                <a:spcPts val="359"/>
              </a:spcBef>
              <a:spcAft>
                <a:spcPts val="0"/>
              </a:spcAft>
              <a:buClr>
                <a:schemeClr val="dk1"/>
              </a:buClr>
              <a:buSzPts val="1800"/>
              <a:buChar char="•"/>
              <a:defRPr sz="1800"/>
            </a:lvl7pPr>
            <a:lvl8pPr marL="3657600" lvl="7" indent="-342900" algn="l">
              <a:spcBef>
                <a:spcPts val="359"/>
              </a:spcBef>
              <a:spcAft>
                <a:spcPts val="0"/>
              </a:spcAft>
              <a:buClr>
                <a:schemeClr val="dk1"/>
              </a:buClr>
              <a:buSzPts val="1800"/>
              <a:buChar char="•"/>
              <a:defRPr sz="1800"/>
            </a:lvl8pPr>
            <a:lvl9pPr marL="4114800" lvl="8" indent="-342900" algn="l">
              <a:spcBef>
                <a:spcPts val="359"/>
              </a:spcBef>
              <a:spcAft>
                <a:spcPts val="0"/>
              </a:spcAft>
              <a:buClr>
                <a:schemeClr val="dk1"/>
              </a:buClr>
              <a:buSzPts val="1800"/>
              <a:buChar char="•"/>
              <a:defRPr sz="1800"/>
            </a:lvl9pPr>
          </a:lstStyle>
          <a:p>
            <a:pPr>
              <a:defRPr/>
            </a:pPr>
            <a:endParaRPr/>
          </a:p>
        </p:txBody>
      </p:sp>
      <p:sp>
        <p:nvSpPr>
          <p:cNvPr id="1598235780" name="Google Shape;81;p18"/>
          <p:cNvSpPr txBox="1">
            <a:spLocks noGrp="1"/>
          </p:cNvSpPr>
          <p:nvPr>
            <p:ph type="body" idx="2"/>
          </p:nvPr>
        </p:nvSpPr>
        <p:spPr bwMode="auto">
          <a:xfrm>
            <a:off x="4648199" y="1200150"/>
            <a:ext cx="4038598" cy="3394471"/>
          </a:xfrm>
          <a:prstGeom prst="rect">
            <a:avLst/>
          </a:prstGeom>
          <a:noFill/>
          <a:ln>
            <a:noFill/>
          </a:ln>
        </p:spPr>
        <p:txBody>
          <a:bodyPr spcFirstLastPara="1" wrap="square" lIns="91423" tIns="45699" rIns="91423" bIns="45699" anchor="t" anchorCtr="0">
            <a:normAutofit/>
          </a:bodyPr>
          <a:lstStyle>
            <a:lvl1pPr marL="457200" lvl="0" indent="-406399" algn="l">
              <a:spcBef>
                <a:spcPts val="559"/>
              </a:spcBef>
              <a:spcAft>
                <a:spcPts val="0"/>
              </a:spcAft>
              <a:buClr>
                <a:schemeClr val="dk1"/>
              </a:buClr>
              <a:buSzPts val="2800"/>
              <a:buChar char="•"/>
              <a:defRPr sz="2800"/>
            </a:lvl1pPr>
            <a:lvl2pPr marL="914400" lvl="1" indent="-380999" algn="l">
              <a:spcBef>
                <a:spcPts val="479"/>
              </a:spcBef>
              <a:spcAft>
                <a:spcPts val="0"/>
              </a:spcAft>
              <a:buClr>
                <a:schemeClr val="dk1"/>
              </a:buClr>
              <a:buSzPts val="2400"/>
              <a:buChar char="–"/>
              <a:defRPr sz="2400"/>
            </a:lvl2pPr>
            <a:lvl3pPr marL="1371600" lvl="2" indent="-355599" algn="l">
              <a:spcBef>
                <a:spcPts val="398"/>
              </a:spcBef>
              <a:spcAft>
                <a:spcPts val="0"/>
              </a:spcAft>
              <a:buClr>
                <a:schemeClr val="dk1"/>
              </a:buClr>
              <a:buSzPts val="2000"/>
              <a:buChar char="•"/>
              <a:defRPr sz="2000"/>
            </a:lvl3pPr>
            <a:lvl4pPr marL="1828800" lvl="3" indent="-342900" algn="l">
              <a:spcBef>
                <a:spcPts val="359"/>
              </a:spcBef>
              <a:spcAft>
                <a:spcPts val="0"/>
              </a:spcAft>
              <a:buClr>
                <a:schemeClr val="dk1"/>
              </a:buClr>
              <a:buSzPts val="1800"/>
              <a:buChar char="–"/>
              <a:defRPr sz="1800"/>
            </a:lvl4pPr>
            <a:lvl5pPr marL="2286000" lvl="4" indent="-342900" algn="l">
              <a:spcBef>
                <a:spcPts val="359"/>
              </a:spcBef>
              <a:spcAft>
                <a:spcPts val="0"/>
              </a:spcAft>
              <a:buClr>
                <a:schemeClr val="dk1"/>
              </a:buClr>
              <a:buSzPts val="1800"/>
              <a:buChar char="»"/>
              <a:defRPr sz="1800"/>
            </a:lvl5pPr>
            <a:lvl6pPr marL="2743200" lvl="5" indent="-342900" algn="l">
              <a:spcBef>
                <a:spcPts val="359"/>
              </a:spcBef>
              <a:spcAft>
                <a:spcPts val="0"/>
              </a:spcAft>
              <a:buClr>
                <a:schemeClr val="dk1"/>
              </a:buClr>
              <a:buSzPts val="1800"/>
              <a:buChar char="•"/>
              <a:defRPr sz="1800"/>
            </a:lvl6pPr>
            <a:lvl7pPr marL="3200400" lvl="6" indent="-342900" algn="l">
              <a:spcBef>
                <a:spcPts val="359"/>
              </a:spcBef>
              <a:spcAft>
                <a:spcPts val="0"/>
              </a:spcAft>
              <a:buClr>
                <a:schemeClr val="dk1"/>
              </a:buClr>
              <a:buSzPts val="1800"/>
              <a:buChar char="•"/>
              <a:defRPr sz="1800"/>
            </a:lvl7pPr>
            <a:lvl8pPr marL="3657600" lvl="7" indent="-342900" algn="l">
              <a:spcBef>
                <a:spcPts val="359"/>
              </a:spcBef>
              <a:spcAft>
                <a:spcPts val="0"/>
              </a:spcAft>
              <a:buClr>
                <a:schemeClr val="dk1"/>
              </a:buClr>
              <a:buSzPts val="1800"/>
              <a:buChar char="•"/>
              <a:defRPr sz="1800"/>
            </a:lvl8pPr>
            <a:lvl9pPr marL="4114800" lvl="8" indent="-342900" algn="l">
              <a:spcBef>
                <a:spcPts val="359"/>
              </a:spcBef>
              <a:spcAft>
                <a:spcPts val="0"/>
              </a:spcAft>
              <a:buClr>
                <a:schemeClr val="dk1"/>
              </a:buClr>
              <a:buSzPts val="1800"/>
              <a:buChar char="•"/>
              <a:defRPr sz="1800"/>
            </a:lvl9pPr>
          </a:lstStyle>
          <a:p>
            <a:pPr>
              <a:defRPr/>
            </a:pPr>
            <a:endParaRPr/>
          </a:p>
        </p:txBody>
      </p:sp>
      <p:sp>
        <p:nvSpPr>
          <p:cNvPr id="1552651206" name="Google Shape;82;p18"/>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056166083" name="Google Shape;83;p18"/>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562669410" name="Google Shape;84;p18"/>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6E82F38A-7263-2B95-0A88-BC55791F3B58}" type="slidenum">
              <a:rPr lang="fr"/>
              <a:t/>
            </a:fld>
            <a:endParaRPr/>
          </a:p>
        </p:txBody>
      </p:sp>
    </p:spTree>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omparaison" preserve="0" showMasterPhAnim="0" type="twoTxTwoObj" userDrawn="1">
  <p:cSld name="TWO_OBJECTS_WITH_TEXT">
    <p:spTree>
      <p:nvGrpSpPr>
        <p:cNvPr id="1" name=""/>
        <p:cNvGrpSpPr/>
        <p:nvPr/>
      </p:nvGrpSpPr>
      <p:grpSpPr bwMode="auto">
        <a:xfrm>
          <a:off x="0" y="0"/>
          <a:ext cx="0" cy="0"/>
          <a:chOff x="0" y="0"/>
          <a:chExt cx="0" cy="0"/>
        </a:xfrm>
      </p:grpSpPr>
      <p:sp>
        <p:nvSpPr>
          <p:cNvPr id="1361903985" name="Google Shape;86;p19"/>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4400"/>
              <a:buFont typeface="Calibri"/>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982571264" name="Google Shape;87;p19"/>
          <p:cNvSpPr txBox="1">
            <a:spLocks noGrp="1"/>
          </p:cNvSpPr>
          <p:nvPr>
            <p:ph type="body" idx="1"/>
          </p:nvPr>
        </p:nvSpPr>
        <p:spPr bwMode="auto">
          <a:xfrm>
            <a:off x="457200" y="1151334"/>
            <a:ext cx="4040187" cy="479821"/>
          </a:xfrm>
          <a:prstGeom prst="rect">
            <a:avLst/>
          </a:prstGeom>
          <a:noFill/>
          <a:ln>
            <a:noFill/>
          </a:ln>
        </p:spPr>
        <p:txBody>
          <a:bodyPr spcFirstLastPara="1" wrap="square" lIns="91423" tIns="45699" rIns="91423" bIns="45699" anchor="b" anchorCtr="0">
            <a:normAutofit/>
          </a:bodyPr>
          <a:lstStyle>
            <a:lvl1pPr marL="457200" lvl="0" indent="-228600" algn="l">
              <a:spcBef>
                <a:spcPts val="479"/>
              </a:spcBef>
              <a:spcAft>
                <a:spcPts val="0"/>
              </a:spcAft>
              <a:buClr>
                <a:schemeClr val="dk1"/>
              </a:buClr>
              <a:buSzPts val="2400"/>
              <a:buNone/>
              <a:defRPr sz="2400" b="1"/>
            </a:lvl1pPr>
            <a:lvl2pPr marL="914400" lvl="1" indent="-228600" algn="l">
              <a:spcBef>
                <a:spcPts val="398"/>
              </a:spcBef>
              <a:spcAft>
                <a:spcPts val="0"/>
              </a:spcAft>
              <a:buClr>
                <a:schemeClr val="dk1"/>
              </a:buClr>
              <a:buSzPts val="2000"/>
              <a:buNone/>
              <a:defRPr sz="2000" b="1"/>
            </a:lvl2pPr>
            <a:lvl3pPr marL="1371600" lvl="2" indent="-228600" algn="l">
              <a:spcBef>
                <a:spcPts val="359"/>
              </a:spcBef>
              <a:spcAft>
                <a:spcPts val="0"/>
              </a:spcAft>
              <a:buClr>
                <a:schemeClr val="dk1"/>
              </a:buClr>
              <a:buSzPts val="1800"/>
              <a:buNone/>
              <a:defRPr sz="1800" b="1"/>
            </a:lvl3pPr>
            <a:lvl4pPr marL="1828800" lvl="3" indent="-228600" algn="l">
              <a:spcBef>
                <a:spcPts val="319"/>
              </a:spcBef>
              <a:spcAft>
                <a:spcPts val="0"/>
              </a:spcAft>
              <a:buClr>
                <a:schemeClr val="dk1"/>
              </a:buClr>
              <a:buSzPts val="1600"/>
              <a:buNone/>
              <a:defRPr sz="1600" b="1"/>
            </a:lvl4pPr>
            <a:lvl5pPr marL="2286000" lvl="4" indent="-228600" algn="l">
              <a:spcBef>
                <a:spcPts val="319"/>
              </a:spcBef>
              <a:spcAft>
                <a:spcPts val="0"/>
              </a:spcAft>
              <a:buClr>
                <a:schemeClr val="dk1"/>
              </a:buClr>
              <a:buSzPts val="1600"/>
              <a:buNone/>
              <a:defRPr sz="1600" b="1"/>
            </a:lvl5pPr>
            <a:lvl6pPr marL="2743200" lvl="5" indent="-228600" algn="l">
              <a:spcBef>
                <a:spcPts val="319"/>
              </a:spcBef>
              <a:spcAft>
                <a:spcPts val="0"/>
              </a:spcAft>
              <a:buClr>
                <a:schemeClr val="dk1"/>
              </a:buClr>
              <a:buSzPts val="1600"/>
              <a:buNone/>
              <a:defRPr sz="1600" b="1"/>
            </a:lvl6pPr>
            <a:lvl7pPr marL="3200400" lvl="6" indent="-228600" algn="l">
              <a:spcBef>
                <a:spcPts val="319"/>
              </a:spcBef>
              <a:spcAft>
                <a:spcPts val="0"/>
              </a:spcAft>
              <a:buClr>
                <a:schemeClr val="dk1"/>
              </a:buClr>
              <a:buSzPts val="1600"/>
              <a:buNone/>
              <a:defRPr sz="1600" b="1"/>
            </a:lvl7pPr>
            <a:lvl8pPr marL="3657600" lvl="7" indent="-228600" algn="l">
              <a:spcBef>
                <a:spcPts val="319"/>
              </a:spcBef>
              <a:spcAft>
                <a:spcPts val="0"/>
              </a:spcAft>
              <a:buClr>
                <a:schemeClr val="dk1"/>
              </a:buClr>
              <a:buSzPts val="1600"/>
              <a:buNone/>
              <a:defRPr sz="1600" b="1"/>
            </a:lvl8pPr>
            <a:lvl9pPr marL="4114800" lvl="8" indent="-228600" algn="l">
              <a:spcBef>
                <a:spcPts val="319"/>
              </a:spcBef>
              <a:spcAft>
                <a:spcPts val="0"/>
              </a:spcAft>
              <a:buClr>
                <a:schemeClr val="dk1"/>
              </a:buClr>
              <a:buSzPts val="1600"/>
              <a:buNone/>
              <a:defRPr sz="1600" b="1"/>
            </a:lvl9pPr>
          </a:lstStyle>
          <a:p>
            <a:pPr>
              <a:defRPr/>
            </a:pPr>
            <a:endParaRPr/>
          </a:p>
        </p:txBody>
      </p:sp>
      <p:sp>
        <p:nvSpPr>
          <p:cNvPr id="1726286057" name="Google Shape;88;p19"/>
          <p:cNvSpPr txBox="1">
            <a:spLocks noGrp="1"/>
          </p:cNvSpPr>
          <p:nvPr>
            <p:ph type="body" idx="2"/>
          </p:nvPr>
        </p:nvSpPr>
        <p:spPr bwMode="auto">
          <a:xfrm>
            <a:off x="457200" y="1631155"/>
            <a:ext cx="4040187" cy="2963466"/>
          </a:xfrm>
          <a:prstGeom prst="rect">
            <a:avLst/>
          </a:prstGeom>
          <a:noFill/>
          <a:ln>
            <a:noFill/>
          </a:ln>
        </p:spPr>
        <p:txBody>
          <a:bodyPr spcFirstLastPara="1" wrap="square" lIns="91423" tIns="45699" rIns="91423" bIns="45699" anchor="t" anchorCtr="0">
            <a:normAutofit/>
          </a:bodyPr>
          <a:lstStyle>
            <a:lvl1pPr marL="457200" lvl="0" indent="-380999" algn="l">
              <a:spcBef>
                <a:spcPts val="479"/>
              </a:spcBef>
              <a:spcAft>
                <a:spcPts val="0"/>
              </a:spcAft>
              <a:buClr>
                <a:schemeClr val="dk1"/>
              </a:buClr>
              <a:buSzPts val="2400"/>
              <a:buChar char="•"/>
              <a:defRPr sz="2400"/>
            </a:lvl1pPr>
            <a:lvl2pPr marL="914400" lvl="1" indent="-355599" algn="l">
              <a:spcBef>
                <a:spcPts val="398"/>
              </a:spcBef>
              <a:spcAft>
                <a:spcPts val="0"/>
              </a:spcAft>
              <a:buClr>
                <a:schemeClr val="dk1"/>
              </a:buClr>
              <a:buSzPts val="2000"/>
              <a:buChar char="–"/>
              <a:defRPr sz="2000"/>
            </a:lvl2pPr>
            <a:lvl3pPr marL="1371600" lvl="2" indent="-342900" algn="l">
              <a:spcBef>
                <a:spcPts val="359"/>
              </a:spcBef>
              <a:spcAft>
                <a:spcPts val="0"/>
              </a:spcAft>
              <a:buClr>
                <a:schemeClr val="dk1"/>
              </a:buClr>
              <a:buSzPts val="1800"/>
              <a:buChar char="•"/>
              <a:defRPr sz="1800"/>
            </a:lvl3pPr>
            <a:lvl4pPr marL="1828800" lvl="3" indent="-330199" algn="l">
              <a:spcBef>
                <a:spcPts val="319"/>
              </a:spcBef>
              <a:spcAft>
                <a:spcPts val="0"/>
              </a:spcAft>
              <a:buClr>
                <a:schemeClr val="dk1"/>
              </a:buClr>
              <a:buSzPts val="1600"/>
              <a:buChar char="–"/>
              <a:defRPr sz="1600"/>
            </a:lvl4pPr>
            <a:lvl5pPr marL="2286000" lvl="4" indent="-330199" algn="l">
              <a:spcBef>
                <a:spcPts val="319"/>
              </a:spcBef>
              <a:spcAft>
                <a:spcPts val="0"/>
              </a:spcAft>
              <a:buClr>
                <a:schemeClr val="dk1"/>
              </a:buClr>
              <a:buSzPts val="1600"/>
              <a:buChar char="»"/>
              <a:defRPr sz="1600"/>
            </a:lvl5pPr>
            <a:lvl6pPr marL="2743200" lvl="5" indent="-330199" algn="l">
              <a:spcBef>
                <a:spcPts val="319"/>
              </a:spcBef>
              <a:spcAft>
                <a:spcPts val="0"/>
              </a:spcAft>
              <a:buClr>
                <a:schemeClr val="dk1"/>
              </a:buClr>
              <a:buSzPts val="1600"/>
              <a:buChar char="•"/>
              <a:defRPr sz="1600"/>
            </a:lvl6pPr>
            <a:lvl7pPr marL="3200400" lvl="6" indent="-330199" algn="l">
              <a:spcBef>
                <a:spcPts val="319"/>
              </a:spcBef>
              <a:spcAft>
                <a:spcPts val="0"/>
              </a:spcAft>
              <a:buClr>
                <a:schemeClr val="dk1"/>
              </a:buClr>
              <a:buSzPts val="1600"/>
              <a:buChar char="•"/>
              <a:defRPr sz="1600"/>
            </a:lvl7pPr>
            <a:lvl8pPr marL="3657600" lvl="7" indent="-330199" algn="l">
              <a:spcBef>
                <a:spcPts val="319"/>
              </a:spcBef>
              <a:spcAft>
                <a:spcPts val="0"/>
              </a:spcAft>
              <a:buClr>
                <a:schemeClr val="dk1"/>
              </a:buClr>
              <a:buSzPts val="1600"/>
              <a:buChar char="•"/>
              <a:defRPr sz="1600"/>
            </a:lvl8pPr>
            <a:lvl9pPr marL="4114800" lvl="8" indent="-330199" algn="l">
              <a:spcBef>
                <a:spcPts val="319"/>
              </a:spcBef>
              <a:spcAft>
                <a:spcPts val="0"/>
              </a:spcAft>
              <a:buClr>
                <a:schemeClr val="dk1"/>
              </a:buClr>
              <a:buSzPts val="1600"/>
              <a:buChar char="•"/>
              <a:defRPr sz="1600"/>
            </a:lvl9pPr>
          </a:lstStyle>
          <a:p>
            <a:pPr>
              <a:defRPr/>
            </a:pPr>
            <a:endParaRPr/>
          </a:p>
        </p:txBody>
      </p:sp>
      <p:sp>
        <p:nvSpPr>
          <p:cNvPr id="1418105315" name="Google Shape;89;p19"/>
          <p:cNvSpPr txBox="1">
            <a:spLocks noGrp="1"/>
          </p:cNvSpPr>
          <p:nvPr>
            <p:ph type="body" idx="3"/>
          </p:nvPr>
        </p:nvSpPr>
        <p:spPr bwMode="auto">
          <a:xfrm>
            <a:off x="4645024" y="1151334"/>
            <a:ext cx="4041774" cy="479821"/>
          </a:xfrm>
          <a:prstGeom prst="rect">
            <a:avLst/>
          </a:prstGeom>
          <a:noFill/>
          <a:ln>
            <a:noFill/>
          </a:ln>
        </p:spPr>
        <p:txBody>
          <a:bodyPr spcFirstLastPara="1" wrap="square" lIns="91423" tIns="45699" rIns="91423" bIns="45699" anchor="b" anchorCtr="0">
            <a:normAutofit/>
          </a:bodyPr>
          <a:lstStyle>
            <a:lvl1pPr marL="457200" lvl="0" indent="-228600" algn="l">
              <a:spcBef>
                <a:spcPts val="479"/>
              </a:spcBef>
              <a:spcAft>
                <a:spcPts val="0"/>
              </a:spcAft>
              <a:buClr>
                <a:schemeClr val="dk1"/>
              </a:buClr>
              <a:buSzPts val="2400"/>
              <a:buNone/>
              <a:defRPr sz="2400" b="1"/>
            </a:lvl1pPr>
            <a:lvl2pPr marL="914400" lvl="1" indent="-228600" algn="l">
              <a:spcBef>
                <a:spcPts val="398"/>
              </a:spcBef>
              <a:spcAft>
                <a:spcPts val="0"/>
              </a:spcAft>
              <a:buClr>
                <a:schemeClr val="dk1"/>
              </a:buClr>
              <a:buSzPts val="2000"/>
              <a:buNone/>
              <a:defRPr sz="2000" b="1"/>
            </a:lvl2pPr>
            <a:lvl3pPr marL="1371600" lvl="2" indent="-228600" algn="l">
              <a:spcBef>
                <a:spcPts val="359"/>
              </a:spcBef>
              <a:spcAft>
                <a:spcPts val="0"/>
              </a:spcAft>
              <a:buClr>
                <a:schemeClr val="dk1"/>
              </a:buClr>
              <a:buSzPts val="1800"/>
              <a:buNone/>
              <a:defRPr sz="1800" b="1"/>
            </a:lvl3pPr>
            <a:lvl4pPr marL="1828800" lvl="3" indent="-228600" algn="l">
              <a:spcBef>
                <a:spcPts val="319"/>
              </a:spcBef>
              <a:spcAft>
                <a:spcPts val="0"/>
              </a:spcAft>
              <a:buClr>
                <a:schemeClr val="dk1"/>
              </a:buClr>
              <a:buSzPts val="1600"/>
              <a:buNone/>
              <a:defRPr sz="1600" b="1"/>
            </a:lvl4pPr>
            <a:lvl5pPr marL="2286000" lvl="4" indent="-228600" algn="l">
              <a:spcBef>
                <a:spcPts val="319"/>
              </a:spcBef>
              <a:spcAft>
                <a:spcPts val="0"/>
              </a:spcAft>
              <a:buClr>
                <a:schemeClr val="dk1"/>
              </a:buClr>
              <a:buSzPts val="1600"/>
              <a:buNone/>
              <a:defRPr sz="1600" b="1"/>
            </a:lvl5pPr>
            <a:lvl6pPr marL="2743200" lvl="5" indent="-228600" algn="l">
              <a:spcBef>
                <a:spcPts val="319"/>
              </a:spcBef>
              <a:spcAft>
                <a:spcPts val="0"/>
              </a:spcAft>
              <a:buClr>
                <a:schemeClr val="dk1"/>
              </a:buClr>
              <a:buSzPts val="1600"/>
              <a:buNone/>
              <a:defRPr sz="1600" b="1"/>
            </a:lvl6pPr>
            <a:lvl7pPr marL="3200400" lvl="6" indent="-228600" algn="l">
              <a:spcBef>
                <a:spcPts val="319"/>
              </a:spcBef>
              <a:spcAft>
                <a:spcPts val="0"/>
              </a:spcAft>
              <a:buClr>
                <a:schemeClr val="dk1"/>
              </a:buClr>
              <a:buSzPts val="1600"/>
              <a:buNone/>
              <a:defRPr sz="1600" b="1"/>
            </a:lvl7pPr>
            <a:lvl8pPr marL="3657600" lvl="7" indent="-228600" algn="l">
              <a:spcBef>
                <a:spcPts val="319"/>
              </a:spcBef>
              <a:spcAft>
                <a:spcPts val="0"/>
              </a:spcAft>
              <a:buClr>
                <a:schemeClr val="dk1"/>
              </a:buClr>
              <a:buSzPts val="1600"/>
              <a:buNone/>
              <a:defRPr sz="1600" b="1"/>
            </a:lvl8pPr>
            <a:lvl9pPr marL="4114800" lvl="8" indent="-228600" algn="l">
              <a:spcBef>
                <a:spcPts val="319"/>
              </a:spcBef>
              <a:spcAft>
                <a:spcPts val="0"/>
              </a:spcAft>
              <a:buClr>
                <a:schemeClr val="dk1"/>
              </a:buClr>
              <a:buSzPts val="1600"/>
              <a:buNone/>
              <a:defRPr sz="1600" b="1"/>
            </a:lvl9pPr>
          </a:lstStyle>
          <a:p>
            <a:pPr>
              <a:defRPr/>
            </a:pPr>
            <a:endParaRPr/>
          </a:p>
        </p:txBody>
      </p:sp>
      <p:sp>
        <p:nvSpPr>
          <p:cNvPr id="2021684437" name="Google Shape;90;p19"/>
          <p:cNvSpPr txBox="1">
            <a:spLocks noGrp="1"/>
          </p:cNvSpPr>
          <p:nvPr>
            <p:ph type="body" idx="4"/>
          </p:nvPr>
        </p:nvSpPr>
        <p:spPr bwMode="auto">
          <a:xfrm>
            <a:off x="4645024" y="1631155"/>
            <a:ext cx="4041774" cy="2963466"/>
          </a:xfrm>
          <a:prstGeom prst="rect">
            <a:avLst/>
          </a:prstGeom>
          <a:noFill/>
          <a:ln>
            <a:noFill/>
          </a:ln>
        </p:spPr>
        <p:txBody>
          <a:bodyPr spcFirstLastPara="1" wrap="square" lIns="91423" tIns="45699" rIns="91423" bIns="45699" anchor="t" anchorCtr="0">
            <a:normAutofit/>
          </a:bodyPr>
          <a:lstStyle>
            <a:lvl1pPr marL="457200" lvl="0" indent="-380999" algn="l">
              <a:spcBef>
                <a:spcPts val="479"/>
              </a:spcBef>
              <a:spcAft>
                <a:spcPts val="0"/>
              </a:spcAft>
              <a:buClr>
                <a:schemeClr val="dk1"/>
              </a:buClr>
              <a:buSzPts val="2400"/>
              <a:buChar char="•"/>
              <a:defRPr sz="2400"/>
            </a:lvl1pPr>
            <a:lvl2pPr marL="914400" lvl="1" indent="-355599" algn="l">
              <a:spcBef>
                <a:spcPts val="398"/>
              </a:spcBef>
              <a:spcAft>
                <a:spcPts val="0"/>
              </a:spcAft>
              <a:buClr>
                <a:schemeClr val="dk1"/>
              </a:buClr>
              <a:buSzPts val="2000"/>
              <a:buChar char="–"/>
              <a:defRPr sz="2000"/>
            </a:lvl2pPr>
            <a:lvl3pPr marL="1371600" lvl="2" indent="-342900" algn="l">
              <a:spcBef>
                <a:spcPts val="359"/>
              </a:spcBef>
              <a:spcAft>
                <a:spcPts val="0"/>
              </a:spcAft>
              <a:buClr>
                <a:schemeClr val="dk1"/>
              </a:buClr>
              <a:buSzPts val="1800"/>
              <a:buChar char="•"/>
              <a:defRPr sz="1800"/>
            </a:lvl3pPr>
            <a:lvl4pPr marL="1828800" lvl="3" indent="-330199" algn="l">
              <a:spcBef>
                <a:spcPts val="319"/>
              </a:spcBef>
              <a:spcAft>
                <a:spcPts val="0"/>
              </a:spcAft>
              <a:buClr>
                <a:schemeClr val="dk1"/>
              </a:buClr>
              <a:buSzPts val="1600"/>
              <a:buChar char="–"/>
              <a:defRPr sz="1600"/>
            </a:lvl4pPr>
            <a:lvl5pPr marL="2286000" lvl="4" indent="-330199" algn="l">
              <a:spcBef>
                <a:spcPts val="319"/>
              </a:spcBef>
              <a:spcAft>
                <a:spcPts val="0"/>
              </a:spcAft>
              <a:buClr>
                <a:schemeClr val="dk1"/>
              </a:buClr>
              <a:buSzPts val="1600"/>
              <a:buChar char="»"/>
              <a:defRPr sz="1600"/>
            </a:lvl5pPr>
            <a:lvl6pPr marL="2743200" lvl="5" indent="-330199" algn="l">
              <a:spcBef>
                <a:spcPts val="319"/>
              </a:spcBef>
              <a:spcAft>
                <a:spcPts val="0"/>
              </a:spcAft>
              <a:buClr>
                <a:schemeClr val="dk1"/>
              </a:buClr>
              <a:buSzPts val="1600"/>
              <a:buChar char="•"/>
              <a:defRPr sz="1600"/>
            </a:lvl6pPr>
            <a:lvl7pPr marL="3200400" lvl="6" indent="-330199" algn="l">
              <a:spcBef>
                <a:spcPts val="319"/>
              </a:spcBef>
              <a:spcAft>
                <a:spcPts val="0"/>
              </a:spcAft>
              <a:buClr>
                <a:schemeClr val="dk1"/>
              </a:buClr>
              <a:buSzPts val="1600"/>
              <a:buChar char="•"/>
              <a:defRPr sz="1600"/>
            </a:lvl7pPr>
            <a:lvl8pPr marL="3657600" lvl="7" indent="-330199" algn="l">
              <a:spcBef>
                <a:spcPts val="319"/>
              </a:spcBef>
              <a:spcAft>
                <a:spcPts val="0"/>
              </a:spcAft>
              <a:buClr>
                <a:schemeClr val="dk1"/>
              </a:buClr>
              <a:buSzPts val="1600"/>
              <a:buChar char="•"/>
              <a:defRPr sz="1600"/>
            </a:lvl8pPr>
            <a:lvl9pPr marL="4114800" lvl="8" indent="-330199" algn="l">
              <a:spcBef>
                <a:spcPts val="319"/>
              </a:spcBef>
              <a:spcAft>
                <a:spcPts val="0"/>
              </a:spcAft>
              <a:buClr>
                <a:schemeClr val="dk1"/>
              </a:buClr>
              <a:buSzPts val="1600"/>
              <a:buChar char="•"/>
              <a:defRPr sz="1600"/>
            </a:lvl9pPr>
          </a:lstStyle>
          <a:p>
            <a:pPr>
              <a:defRPr/>
            </a:pPr>
            <a:endParaRPr/>
          </a:p>
        </p:txBody>
      </p:sp>
      <p:sp>
        <p:nvSpPr>
          <p:cNvPr id="946878641" name="Google Shape;91;p19"/>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763099086" name="Google Shape;92;p19"/>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227018139" name="Google Shape;93;p19"/>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57D6E5CA-BA60-F529-240B-C2AD7216C2E1}" type="slidenum">
              <a:rPr lang="fr"/>
              <a:t/>
            </a:fld>
            <a:endParaRPr/>
          </a:p>
        </p:txBody>
      </p:sp>
    </p:spTree>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seul" preserve="0" showMasterPhAnim="0" type="titleOnly" userDrawn="1">
  <p:cSld name="TITLE_ONLY">
    <p:spTree>
      <p:nvGrpSpPr>
        <p:cNvPr id="1" name=""/>
        <p:cNvGrpSpPr/>
        <p:nvPr/>
      </p:nvGrpSpPr>
      <p:grpSpPr bwMode="auto">
        <a:xfrm>
          <a:off x="0" y="0"/>
          <a:ext cx="0" cy="0"/>
          <a:chOff x="0" y="0"/>
          <a:chExt cx="0" cy="0"/>
        </a:xfrm>
      </p:grpSpPr>
      <p:sp>
        <p:nvSpPr>
          <p:cNvPr id="252368011" name="Google Shape;95;p20"/>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706941467" name="Google Shape;96;p20"/>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667734597" name="Google Shape;97;p20"/>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2080017304" name="Google Shape;98;p20"/>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56CDA0CB-B1CB-7675-6913-7CF1173F980D}" type="slidenum">
              <a:rPr lang="fr"/>
              <a:t/>
            </a:fld>
            <a:endParaRPr/>
          </a:p>
        </p:txBody>
      </p:sp>
    </p:spTree>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ontenu avec légende" preserve="0" showMasterPhAnim="0" type="objTx" userDrawn="1">
  <p:cSld name="OBJECT_WITH_CAPTION_TEXT">
    <p:spTree>
      <p:nvGrpSpPr>
        <p:cNvPr id="1" name=""/>
        <p:cNvGrpSpPr/>
        <p:nvPr/>
      </p:nvGrpSpPr>
      <p:grpSpPr bwMode="auto">
        <a:xfrm>
          <a:off x="0" y="0"/>
          <a:ext cx="0" cy="0"/>
          <a:chOff x="0" y="0"/>
          <a:chExt cx="0" cy="0"/>
        </a:xfrm>
      </p:grpSpPr>
      <p:sp>
        <p:nvSpPr>
          <p:cNvPr id="639036010" name="Google Shape;100;p21"/>
          <p:cNvSpPr txBox="1">
            <a:spLocks noGrp="1"/>
          </p:cNvSpPr>
          <p:nvPr>
            <p:ph type="title"/>
          </p:nvPr>
        </p:nvSpPr>
        <p:spPr bwMode="auto">
          <a:xfrm>
            <a:off x="457200" y="204787"/>
            <a:ext cx="3008313" cy="871536"/>
          </a:xfrm>
          <a:prstGeom prst="rect">
            <a:avLst/>
          </a:prstGeom>
          <a:noFill/>
          <a:ln>
            <a:noFill/>
          </a:ln>
        </p:spPr>
        <p:txBody>
          <a:bodyPr spcFirstLastPara="1" wrap="square" lIns="91423" tIns="45699" rIns="91423" bIns="45699" anchor="b" anchorCtr="0">
            <a:normAutofit/>
          </a:bodyPr>
          <a:lstStyle>
            <a:lvl1pPr lvl="0" algn="l">
              <a:spcBef>
                <a:spcPts val="0"/>
              </a:spcBef>
              <a:spcAft>
                <a:spcPts val="0"/>
              </a:spcAft>
              <a:buClr>
                <a:schemeClr val="dk1"/>
              </a:buClr>
              <a:buSzPts val="2000"/>
              <a:buFont typeface="Calibri"/>
              <a:buNone/>
              <a:defRPr sz="2000" b="1"/>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520064651" name="Google Shape;101;p21"/>
          <p:cNvSpPr txBox="1">
            <a:spLocks noGrp="1"/>
          </p:cNvSpPr>
          <p:nvPr>
            <p:ph type="body" idx="1"/>
          </p:nvPr>
        </p:nvSpPr>
        <p:spPr bwMode="auto">
          <a:xfrm>
            <a:off x="3575049" y="204787"/>
            <a:ext cx="5111749" cy="4389834"/>
          </a:xfrm>
          <a:prstGeom prst="rect">
            <a:avLst/>
          </a:prstGeom>
          <a:noFill/>
          <a:ln>
            <a:noFill/>
          </a:ln>
        </p:spPr>
        <p:txBody>
          <a:bodyPr spcFirstLastPara="1" wrap="square" lIns="91423" tIns="45699" rIns="91423" bIns="45699" anchor="t" anchorCtr="0">
            <a:normAutofit/>
          </a:bodyPr>
          <a:lstStyle>
            <a:lvl1pPr marL="457200" lvl="0" indent="-431798" algn="l">
              <a:spcBef>
                <a:spcPts val="639"/>
              </a:spcBef>
              <a:spcAft>
                <a:spcPts val="0"/>
              </a:spcAft>
              <a:buClr>
                <a:schemeClr val="dk1"/>
              </a:buClr>
              <a:buSzPts val="3200"/>
              <a:buChar char="•"/>
              <a:defRPr sz="3200"/>
            </a:lvl1pPr>
            <a:lvl2pPr marL="914400" lvl="1" indent="-406399" algn="l">
              <a:spcBef>
                <a:spcPts val="559"/>
              </a:spcBef>
              <a:spcAft>
                <a:spcPts val="0"/>
              </a:spcAft>
              <a:buClr>
                <a:schemeClr val="dk1"/>
              </a:buClr>
              <a:buSzPts val="2800"/>
              <a:buChar char="–"/>
              <a:defRPr sz="2800"/>
            </a:lvl2pPr>
            <a:lvl3pPr marL="1371600" lvl="2" indent="-380999" algn="l">
              <a:spcBef>
                <a:spcPts val="479"/>
              </a:spcBef>
              <a:spcAft>
                <a:spcPts val="0"/>
              </a:spcAft>
              <a:buClr>
                <a:schemeClr val="dk1"/>
              </a:buClr>
              <a:buSzPts val="2400"/>
              <a:buChar char="•"/>
              <a:defRPr sz="2400"/>
            </a:lvl3pPr>
            <a:lvl4pPr marL="1828800" lvl="3" indent="-355599" algn="l">
              <a:spcBef>
                <a:spcPts val="398"/>
              </a:spcBef>
              <a:spcAft>
                <a:spcPts val="0"/>
              </a:spcAft>
              <a:buClr>
                <a:schemeClr val="dk1"/>
              </a:buClr>
              <a:buSzPts val="2000"/>
              <a:buChar char="–"/>
              <a:defRPr sz="2000"/>
            </a:lvl4pPr>
            <a:lvl5pPr marL="2286000" lvl="4" indent="-355599" algn="l">
              <a:spcBef>
                <a:spcPts val="398"/>
              </a:spcBef>
              <a:spcAft>
                <a:spcPts val="0"/>
              </a:spcAft>
              <a:buClr>
                <a:schemeClr val="dk1"/>
              </a:buClr>
              <a:buSzPts val="2000"/>
              <a:buChar char="»"/>
              <a:defRPr sz="2000"/>
            </a:lvl5pPr>
            <a:lvl6pPr marL="2743200" lvl="5" indent="-355599" algn="l">
              <a:spcBef>
                <a:spcPts val="398"/>
              </a:spcBef>
              <a:spcAft>
                <a:spcPts val="0"/>
              </a:spcAft>
              <a:buClr>
                <a:schemeClr val="dk1"/>
              </a:buClr>
              <a:buSzPts val="2000"/>
              <a:buChar char="•"/>
              <a:defRPr sz="2000"/>
            </a:lvl6pPr>
            <a:lvl7pPr marL="3200400" lvl="6" indent="-355599" algn="l">
              <a:spcBef>
                <a:spcPts val="398"/>
              </a:spcBef>
              <a:spcAft>
                <a:spcPts val="0"/>
              </a:spcAft>
              <a:buClr>
                <a:schemeClr val="dk1"/>
              </a:buClr>
              <a:buSzPts val="2000"/>
              <a:buChar char="•"/>
              <a:defRPr sz="2000"/>
            </a:lvl7pPr>
            <a:lvl8pPr marL="3657600" lvl="7" indent="-355599" algn="l">
              <a:spcBef>
                <a:spcPts val="398"/>
              </a:spcBef>
              <a:spcAft>
                <a:spcPts val="0"/>
              </a:spcAft>
              <a:buClr>
                <a:schemeClr val="dk1"/>
              </a:buClr>
              <a:buSzPts val="2000"/>
              <a:buChar char="•"/>
              <a:defRPr sz="2000"/>
            </a:lvl8pPr>
            <a:lvl9pPr marL="4114800" lvl="8" indent="-355599" algn="l">
              <a:spcBef>
                <a:spcPts val="398"/>
              </a:spcBef>
              <a:spcAft>
                <a:spcPts val="0"/>
              </a:spcAft>
              <a:buClr>
                <a:schemeClr val="dk1"/>
              </a:buClr>
              <a:buSzPts val="2000"/>
              <a:buChar char="•"/>
              <a:defRPr sz="2000"/>
            </a:lvl9pPr>
          </a:lstStyle>
          <a:p>
            <a:pPr>
              <a:defRPr/>
            </a:pPr>
            <a:endParaRPr/>
          </a:p>
        </p:txBody>
      </p:sp>
      <p:sp>
        <p:nvSpPr>
          <p:cNvPr id="1750406056" name="Google Shape;102;p21"/>
          <p:cNvSpPr txBox="1">
            <a:spLocks noGrp="1"/>
          </p:cNvSpPr>
          <p:nvPr>
            <p:ph type="body" idx="2"/>
          </p:nvPr>
        </p:nvSpPr>
        <p:spPr bwMode="auto">
          <a:xfrm>
            <a:off x="457200" y="1076324"/>
            <a:ext cx="3008313" cy="3518296"/>
          </a:xfrm>
          <a:prstGeom prst="rect">
            <a:avLst/>
          </a:prstGeom>
          <a:noFill/>
          <a:ln>
            <a:noFill/>
          </a:ln>
        </p:spPr>
        <p:txBody>
          <a:bodyPr spcFirstLastPara="1" wrap="square" lIns="91423" tIns="45699" rIns="91423" bIns="45699" anchor="t" anchorCtr="0">
            <a:normAutofit/>
          </a:bodyPr>
          <a:lstStyle>
            <a:lvl1pPr marL="457200" lvl="0" indent="-228600" algn="l">
              <a:spcBef>
                <a:spcPts val="279"/>
              </a:spcBef>
              <a:spcAft>
                <a:spcPts val="0"/>
              </a:spcAft>
              <a:buClr>
                <a:schemeClr val="dk1"/>
              </a:buClr>
              <a:buSzPts val="1400"/>
              <a:buNone/>
              <a:defRPr sz="1400"/>
            </a:lvl1pPr>
            <a:lvl2pPr marL="914400" lvl="1" indent="-228600" algn="l">
              <a:spcBef>
                <a:spcPts val="239"/>
              </a:spcBef>
              <a:spcAft>
                <a:spcPts val="0"/>
              </a:spcAft>
              <a:buClr>
                <a:schemeClr val="dk1"/>
              </a:buClr>
              <a:buSzPts val="1200"/>
              <a:buNone/>
              <a:defRPr sz="1200"/>
            </a:lvl2pPr>
            <a:lvl3pPr marL="1371600" lvl="2" indent="-228600" algn="l">
              <a:spcBef>
                <a:spcPts val="199"/>
              </a:spcBef>
              <a:spcAft>
                <a:spcPts val="0"/>
              </a:spcAft>
              <a:buClr>
                <a:schemeClr val="dk1"/>
              </a:buClr>
              <a:buSzPts val="1000"/>
              <a:buNone/>
              <a:defRPr sz="1000"/>
            </a:lvl3pPr>
            <a:lvl4pPr marL="1828800" lvl="3" indent="-228600" algn="l">
              <a:spcBef>
                <a:spcPts val="179"/>
              </a:spcBef>
              <a:spcAft>
                <a:spcPts val="0"/>
              </a:spcAft>
              <a:buClr>
                <a:schemeClr val="dk1"/>
              </a:buClr>
              <a:buSzPts val="900"/>
              <a:buNone/>
              <a:defRPr sz="900"/>
            </a:lvl4pPr>
            <a:lvl5pPr marL="2286000" lvl="4" indent="-228600" algn="l">
              <a:spcBef>
                <a:spcPts val="179"/>
              </a:spcBef>
              <a:spcAft>
                <a:spcPts val="0"/>
              </a:spcAft>
              <a:buClr>
                <a:schemeClr val="dk1"/>
              </a:buClr>
              <a:buSzPts val="900"/>
              <a:buNone/>
              <a:defRPr sz="900"/>
            </a:lvl5pPr>
            <a:lvl6pPr marL="2743200" lvl="5" indent="-228600" algn="l">
              <a:spcBef>
                <a:spcPts val="179"/>
              </a:spcBef>
              <a:spcAft>
                <a:spcPts val="0"/>
              </a:spcAft>
              <a:buClr>
                <a:schemeClr val="dk1"/>
              </a:buClr>
              <a:buSzPts val="900"/>
              <a:buNone/>
              <a:defRPr sz="900"/>
            </a:lvl6pPr>
            <a:lvl7pPr marL="3200400" lvl="6" indent="-228600" algn="l">
              <a:spcBef>
                <a:spcPts val="179"/>
              </a:spcBef>
              <a:spcAft>
                <a:spcPts val="0"/>
              </a:spcAft>
              <a:buClr>
                <a:schemeClr val="dk1"/>
              </a:buClr>
              <a:buSzPts val="900"/>
              <a:buNone/>
              <a:defRPr sz="900"/>
            </a:lvl7pPr>
            <a:lvl8pPr marL="3657600" lvl="7" indent="-228600" algn="l">
              <a:spcBef>
                <a:spcPts val="179"/>
              </a:spcBef>
              <a:spcAft>
                <a:spcPts val="0"/>
              </a:spcAft>
              <a:buClr>
                <a:schemeClr val="dk1"/>
              </a:buClr>
              <a:buSzPts val="900"/>
              <a:buNone/>
              <a:defRPr sz="900"/>
            </a:lvl8pPr>
            <a:lvl9pPr marL="4114800" lvl="8" indent="-228600" algn="l">
              <a:spcBef>
                <a:spcPts val="179"/>
              </a:spcBef>
              <a:spcAft>
                <a:spcPts val="0"/>
              </a:spcAft>
              <a:buClr>
                <a:schemeClr val="dk1"/>
              </a:buClr>
              <a:buSzPts val="900"/>
              <a:buNone/>
              <a:defRPr sz="900"/>
            </a:lvl9pPr>
          </a:lstStyle>
          <a:p>
            <a:pPr>
              <a:defRPr/>
            </a:pPr>
            <a:endParaRPr/>
          </a:p>
        </p:txBody>
      </p:sp>
      <p:sp>
        <p:nvSpPr>
          <p:cNvPr id="1722882444" name="Google Shape;103;p21"/>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572737662" name="Google Shape;104;p21"/>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830226415" name="Google Shape;105;p21"/>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7387C15A-F91D-3032-A16B-68A7E4D623C5}" type="slidenum">
              <a:rPr lang="fr"/>
              <a:t/>
            </a:fld>
            <a:endParaRPr/>
          </a:p>
        </p:txBody>
      </p:sp>
    </p:spTree>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Image avec légende" preserve="0" showMasterPhAnim="0" type="picTx" userDrawn="1">
  <p:cSld name="PICTURE_WITH_CAPTION_TEXT">
    <p:spTree>
      <p:nvGrpSpPr>
        <p:cNvPr id="1" name=""/>
        <p:cNvGrpSpPr/>
        <p:nvPr/>
      </p:nvGrpSpPr>
      <p:grpSpPr bwMode="auto">
        <a:xfrm>
          <a:off x="0" y="0"/>
          <a:ext cx="0" cy="0"/>
          <a:chOff x="0" y="0"/>
          <a:chExt cx="0" cy="0"/>
        </a:xfrm>
      </p:grpSpPr>
      <p:sp>
        <p:nvSpPr>
          <p:cNvPr id="1138858460" name="Google Shape;107;p22"/>
          <p:cNvSpPr txBox="1">
            <a:spLocks noGrp="1"/>
          </p:cNvSpPr>
          <p:nvPr>
            <p:ph type="title"/>
          </p:nvPr>
        </p:nvSpPr>
        <p:spPr bwMode="auto">
          <a:xfrm>
            <a:off x="1792287" y="3600450"/>
            <a:ext cx="5486400" cy="425052"/>
          </a:xfrm>
          <a:prstGeom prst="rect">
            <a:avLst/>
          </a:prstGeom>
          <a:noFill/>
          <a:ln>
            <a:noFill/>
          </a:ln>
        </p:spPr>
        <p:txBody>
          <a:bodyPr spcFirstLastPara="1" wrap="square" lIns="91423" tIns="45699" rIns="91423" bIns="45699" anchor="b" anchorCtr="0">
            <a:normAutofit/>
          </a:bodyPr>
          <a:lstStyle>
            <a:lvl1pPr lvl="0" algn="l">
              <a:spcBef>
                <a:spcPts val="0"/>
              </a:spcBef>
              <a:spcAft>
                <a:spcPts val="0"/>
              </a:spcAft>
              <a:buClr>
                <a:schemeClr val="dk1"/>
              </a:buClr>
              <a:buSzPts val="2000"/>
              <a:buFont typeface="Calibri"/>
              <a:buNone/>
              <a:defRPr sz="2000" b="1"/>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894119765" name="Google Shape;108;p22"/>
          <p:cNvSpPr>
            <a:spLocks noGrp="1"/>
          </p:cNvSpPr>
          <p:nvPr>
            <p:ph type="pic" idx="2"/>
          </p:nvPr>
        </p:nvSpPr>
        <p:spPr bwMode="auto">
          <a:xfrm>
            <a:off x="1792287" y="459580"/>
            <a:ext cx="5486400" cy="3086100"/>
          </a:xfrm>
          <a:prstGeom prst="rect">
            <a:avLst/>
          </a:prstGeom>
          <a:noFill/>
          <a:ln>
            <a:noFill/>
          </a:ln>
        </p:spPr>
      </p:sp>
      <p:sp>
        <p:nvSpPr>
          <p:cNvPr id="1426824678" name="Google Shape;109;p22"/>
          <p:cNvSpPr txBox="1">
            <a:spLocks noGrp="1"/>
          </p:cNvSpPr>
          <p:nvPr>
            <p:ph type="body" idx="1"/>
          </p:nvPr>
        </p:nvSpPr>
        <p:spPr bwMode="auto">
          <a:xfrm>
            <a:off x="1792287" y="4025502"/>
            <a:ext cx="5486400" cy="603645"/>
          </a:xfrm>
          <a:prstGeom prst="rect">
            <a:avLst/>
          </a:prstGeom>
          <a:noFill/>
          <a:ln>
            <a:noFill/>
          </a:ln>
        </p:spPr>
        <p:txBody>
          <a:bodyPr spcFirstLastPara="1" wrap="square" lIns="91423" tIns="45699" rIns="91423" bIns="45699" anchor="t" anchorCtr="0">
            <a:normAutofit/>
          </a:bodyPr>
          <a:lstStyle>
            <a:lvl1pPr marL="457200" lvl="0" indent="-228600" algn="l">
              <a:spcBef>
                <a:spcPts val="279"/>
              </a:spcBef>
              <a:spcAft>
                <a:spcPts val="0"/>
              </a:spcAft>
              <a:buClr>
                <a:schemeClr val="dk1"/>
              </a:buClr>
              <a:buSzPts val="1400"/>
              <a:buNone/>
              <a:defRPr sz="1400"/>
            </a:lvl1pPr>
            <a:lvl2pPr marL="914400" lvl="1" indent="-228600" algn="l">
              <a:spcBef>
                <a:spcPts val="239"/>
              </a:spcBef>
              <a:spcAft>
                <a:spcPts val="0"/>
              </a:spcAft>
              <a:buClr>
                <a:schemeClr val="dk1"/>
              </a:buClr>
              <a:buSzPts val="1200"/>
              <a:buNone/>
              <a:defRPr sz="1200"/>
            </a:lvl2pPr>
            <a:lvl3pPr marL="1371600" lvl="2" indent="-228600" algn="l">
              <a:spcBef>
                <a:spcPts val="199"/>
              </a:spcBef>
              <a:spcAft>
                <a:spcPts val="0"/>
              </a:spcAft>
              <a:buClr>
                <a:schemeClr val="dk1"/>
              </a:buClr>
              <a:buSzPts val="1000"/>
              <a:buNone/>
              <a:defRPr sz="1000"/>
            </a:lvl3pPr>
            <a:lvl4pPr marL="1828800" lvl="3" indent="-228600" algn="l">
              <a:spcBef>
                <a:spcPts val="179"/>
              </a:spcBef>
              <a:spcAft>
                <a:spcPts val="0"/>
              </a:spcAft>
              <a:buClr>
                <a:schemeClr val="dk1"/>
              </a:buClr>
              <a:buSzPts val="900"/>
              <a:buNone/>
              <a:defRPr sz="900"/>
            </a:lvl4pPr>
            <a:lvl5pPr marL="2286000" lvl="4" indent="-228600" algn="l">
              <a:spcBef>
                <a:spcPts val="179"/>
              </a:spcBef>
              <a:spcAft>
                <a:spcPts val="0"/>
              </a:spcAft>
              <a:buClr>
                <a:schemeClr val="dk1"/>
              </a:buClr>
              <a:buSzPts val="900"/>
              <a:buNone/>
              <a:defRPr sz="900"/>
            </a:lvl5pPr>
            <a:lvl6pPr marL="2743200" lvl="5" indent="-228600" algn="l">
              <a:spcBef>
                <a:spcPts val="179"/>
              </a:spcBef>
              <a:spcAft>
                <a:spcPts val="0"/>
              </a:spcAft>
              <a:buClr>
                <a:schemeClr val="dk1"/>
              </a:buClr>
              <a:buSzPts val="900"/>
              <a:buNone/>
              <a:defRPr sz="900"/>
            </a:lvl6pPr>
            <a:lvl7pPr marL="3200400" lvl="6" indent="-228600" algn="l">
              <a:spcBef>
                <a:spcPts val="179"/>
              </a:spcBef>
              <a:spcAft>
                <a:spcPts val="0"/>
              </a:spcAft>
              <a:buClr>
                <a:schemeClr val="dk1"/>
              </a:buClr>
              <a:buSzPts val="900"/>
              <a:buNone/>
              <a:defRPr sz="900"/>
            </a:lvl7pPr>
            <a:lvl8pPr marL="3657600" lvl="7" indent="-228600" algn="l">
              <a:spcBef>
                <a:spcPts val="179"/>
              </a:spcBef>
              <a:spcAft>
                <a:spcPts val="0"/>
              </a:spcAft>
              <a:buClr>
                <a:schemeClr val="dk1"/>
              </a:buClr>
              <a:buSzPts val="900"/>
              <a:buNone/>
              <a:defRPr sz="900"/>
            </a:lvl8pPr>
            <a:lvl9pPr marL="4114800" lvl="8" indent="-228600" algn="l">
              <a:spcBef>
                <a:spcPts val="179"/>
              </a:spcBef>
              <a:spcAft>
                <a:spcPts val="0"/>
              </a:spcAft>
              <a:buClr>
                <a:schemeClr val="dk1"/>
              </a:buClr>
              <a:buSzPts val="900"/>
              <a:buNone/>
              <a:defRPr sz="900"/>
            </a:lvl9pPr>
          </a:lstStyle>
          <a:p>
            <a:pPr>
              <a:defRPr/>
            </a:pPr>
            <a:endParaRPr/>
          </a:p>
        </p:txBody>
      </p:sp>
      <p:sp>
        <p:nvSpPr>
          <p:cNvPr id="1624230248" name="Google Shape;110;p22"/>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35093801" name="Google Shape;111;p22"/>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190805613" name="Google Shape;112;p22"/>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C11F05BD-39F2-5ECB-277D-2661600C4EA7}" type="slidenum">
              <a:rPr lang="fr"/>
              <a:t/>
            </a:fld>
            <a:endParaRPr/>
          </a:p>
        </p:txBody>
      </p:sp>
    </p:spTree>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et texte vertical" preserve="0" showMasterPhAnim="0" type="vertTx" userDrawn="1">
  <p:cSld name="VERTICAL_TEXT">
    <p:spTree>
      <p:nvGrpSpPr>
        <p:cNvPr id="1" name=""/>
        <p:cNvGrpSpPr/>
        <p:nvPr/>
      </p:nvGrpSpPr>
      <p:grpSpPr bwMode="auto">
        <a:xfrm>
          <a:off x="0" y="0"/>
          <a:ext cx="0" cy="0"/>
          <a:chOff x="0" y="0"/>
          <a:chExt cx="0" cy="0"/>
        </a:xfrm>
      </p:grpSpPr>
      <p:sp>
        <p:nvSpPr>
          <p:cNvPr id="1663626133" name="Google Shape;114;p23"/>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980431266" name="Google Shape;115;p23"/>
          <p:cNvSpPr txBox="1">
            <a:spLocks noGrp="1"/>
          </p:cNvSpPr>
          <p:nvPr>
            <p:ph type="body" idx="1"/>
          </p:nvPr>
        </p:nvSpPr>
        <p:spPr bwMode="auto">
          <a:xfrm rot="5399976">
            <a:off x="2874763" y="-1217413"/>
            <a:ext cx="3394471" cy="8229600"/>
          </a:xfrm>
          <a:prstGeom prst="rect">
            <a:avLst/>
          </a:prstGeom>
          <a:noFill/>
          <a:ln>
            <a:noFill/>
          </a:ln>
        </p:spPr>
        <p:txBody>
          <a:bodyPr spcFirstLastPara="1" wrap="square" lIns="91423" tIns="45699" rIns="91423" bIns="45699" anchor="t" anchorCtr="0">
            <a:normAutofit/>
          </a:bodyPr>
          <a:lstStyle>
            <a:lvl1pPr marL="457200" lvl="0" indent="-342900" algn="l">
              <a:spcBef>
                <a:spcPts val="359"/>
              </a:spcBef>
              <a:spcAft>
                <a:spcPts val="0"/>
              </a:spcAft>
              <a:buClr>
                <a:schemeClr val="dk1"/>
              </a:buClr>
              <a:buSzPts val="1800"/>
              <a:buChar char="•"/>
              <a:defRPr/>
            </a:lvl1pPr>
            <a:lvl2pPr marL="914400" lvl="1" indent="-342900" algn="l">
              <a:spcBef>
                <a:spcPts val="359"/>
              </a:spcBef>
              <a:spcAft>
                <a:spcPts val="0"/>
              </a:spcAft>
              <a:buClr>
                <a:schemeClr val="dk1"/>
              </a:buClr>
              <a:buSzPts val="1800"/>
              <a:buChar char="–"/>
              <a:defRPr/>
            </a:lvl2pPr>
            <a:lvl3pPr marL="1371600" lvl="2" indent="-342900" algn="l">
              <a:spcBef>
                <a:spcPts val="359"/>
              </a:spcBef>
              <a:spcAft>
                <a:spcPts val="0"/>
              </a:spcAft>
              <a:buClr>
                <a:schemeClr val="dk1"/>
              </a:buClr>
              <a:buSzPts val="1800"/>
              <a:buChar char="•"/>
              <a:defRPr/>
            </a:lvl3pPr>
            <a:lvl4pPr marL="1828800" lvl="3" indent="-342900" algn="l">
              <a:spcBef>
                <a:spcPts val="359"/>
              </a:spcBef>
              <a:spcAft>
                <a:spcPts val="0"/>
              </a:spcAft>
              <a:buClr>
                <a:schemeClr val="dk1"/>
              </a:buClr>
              <a:buSzPts val="1800"/>
              <a:buChar char="–"/>
              <a:defRPr/>
            </a:lvl4pPr>
            <a:lvl5pPr marL="2286000" lvl="4" indent="-342900" algn="l">
              <a:spcBef>
                <a:spcPts val="359"/>
              </a:spcBef>
              <a:spcAft>
                <a:spcPts val="0"/>
              </a:spcAft>
              <a:buClr>
                <a:schemeClr val="dk1"/>
              </a:buClr>
              <a:buSzPts val="1800"/>
              <a:buChar char="»"/>
              <a:defRPr/>
            </a:lvl5pPr>
            <a:lvl6pPr marL="2743200" lvl="5" indent="-342900" algn="l">
              <a:spcBef>
                <a:spcPts val="359"/>
              </a:spcBef>
              <a:spcAft>
                <a:spcPts val="0"/>
              </a:spcAft>
              <a:buClr>
                <a:schemeClr val="dk1"/>
              </a:buClr>
              <a:buSzPts val="1800"/>
              <a:buChar char="•"/>
              <a:defRPr/>
            </a:lvl6pPr>
            <a:lvl7pPr marL="3200400" lvl="6" indent="-342900" algn="l">
              <a:spcBef>
                <a:spcPts val="359"/>
              </a:spcBef>
              <a:spcAft>
                <a:spcPts val="0"/>
              </a:spcAft>
              <a:buClr>
                <a:schemeClr val="dk1"/>
              </a:buClr>
              <a:buSzPts val="1800"/>
              <a:buChar char="•"/>
              <a:defRPr/>
            </a:lvl7pPr>
            <a:lvl8pPr marL="3657600" lvl="7" indent="-342900" algn="l">
              <a:spcBef>
                <a:spcPts val="359"/>
              </a:spcBef>
              <a:spcAft>
                <a:spcPts val="0"/>
              </a:spcAft>
              <a:buClr>
                <a:schemeClr val="dk1"/>
              </a:buClr>
              <a:buSzPts val="1800"/>
              <a:buChar char="•"/>
              <a:defRPr/>
            </a:lvl8pPr>
            <a:lvl9pPr marL="4114800" lvl="8" indent="-342900" algn="l">
              <a:spcBef>
                <a:spcPts val="359"/>
              </a:spcBef>
              <a:spcAft>
                <a:spcPts val="0"/>
              </a:spcAft>
              <a:buClr>
                <a:schemeClr val="dk1"/>
              </a:buClr>
              <a:buSzPts val="1800"/>
              <a:buChar char="•"/>
              <a:defRPr/>
            </a:lvl9pPr>
          </a:lstStyle>
          <a:p>
            <a:pPr>
              <a:defRPr/>
            </a:pPr>
            <a:endParaRPr/>
          </a:p>
        </p:txBody>
      </p:sp>
      <p:sp>
        <p:nvSpPr>
          <p:cNvPr id="1051513529" name="Google Shape;116;p23"/>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289795050" name="Google Shape;117;p23"/>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237704046" name="Google Shape;118;p23"/>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5A08BE78-E2FC-DFB8-7D3E-A9E81A177740}" type="slidenum">
              <a:rPr lang="fr"/>
              <a:t/>
            </a:fld>
            <a:endParaRPr/>
          </a:p>
        </p:txBody>
      </p:sp>
    </p:spTree>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Titre vertical et texte" preserve="0" showMasterPhAnim="0" type="vertTitleAndTx" userDrawn="1">
  <p:cSld name="VERTICAL_TITLE_AND_VERTICAL_TEXT">
    <p:spTree>
      <p:nvGrpSpPr>
        <p:cNvPr id="1" name=""/>
        <p:cNvGrpSpPr/>
        <p:nvPr/>
      </p:nvGrpSpPr>
      <p:grpSpPr bwMode="auto">
        <a:xfrm>
          <a:off x="0" y="0"/>
          <a:ext cx="0" cy="0"/>
          <a:chOff x="0" y="0"/>
          <a:chExt cx="0" cy="0"/>
        </a:xfrm>
      </p:grpSpPr>
      <p:sp>
        <p:nvSpPr>
          <p:cNvPr id="1979352733" name="Google Shape;120;p24"/>
          <p:cNvSpPr txBox="1">
            <a:spLocks noGrp="1"/>
          </p:cNvSpPr>
          <p:nvPr>
            <p:ph type="title"/>
          </p:nvPr>
        </p:nvSpPr>
        <p:spPr bwMode="auto">
          <a:xfrm rot="5399976">
            <a:off x="5463777" y="1371600"/>
            <a:ext cx="4388643" cy="2057400"/>
          </a:xfrm>
          <a:prstGeom prst="rect">
            <a:avLst/>
          </a:prstGeom>
          <a:noFill/>
          <a:ln>
            <a:noFill/>
          </a:ln>
        </p:spPr>
        <p:txBody>
          <a:bodyPr spcFirstLastPara="1" wrap="square" lIns="91423" tIns="45699" rIns="91423" bIns="45699" anchor="ctr" anchorCtr="0">
            <a:normAutofit/>
          </a:bodyPr>
          <a:lstStyle>
            <a:lvl1pPr lvl="0" algn="ctr">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pPr>
              <a:defRPr/>
            </a:pPr>
            <a:endParaRPr/>
          </a:p>
        </p:txBody>
      </p:sp>
      <p:sp>
        <p:nvSpPr>
          <p:cNvPr id="1575795878" name="Google Shape;121;p24"/>
          <p:cNvSpPr txBox="1">
            <a:spLocks noGrp="1"/>
          </p:cNvSpPr>
          <p:nvPr>
            <p:ph type="body" idx="1"/>
          </p:nvPr>
        </p:nvSpPr>
        <p:spPr bwMode="auto">
          <a:xfrm rot="5399976">
            <a:off x="1272777" y="-609598"/>
            <a:ext cx="4388643" cy="6019799"/>
          </a:xfrm>
          <a:prstGeom prst="rect">
            <a:avLst/>
          </a:prstGeom>
          <a:noFill/>
          <a:ln>
            <a:noFill/>
          </a:ln>
        </p:spPr>
        <p:txBody>
          <a:bodyPr spcFirstLastPara="1" wrap="square" lIns="91423" tIns="45699" rIns="91423" bIns="45699" anchor="t" anchorCtr="0">
            <a:normAutofit/>
          </a:bodyPr>
          <a:lstStyle>
            <a:lvl1pPr marL="457200" lvl="0" indent="-342900" algn="l">
              <a:spcBef>
                <a:spcPts val="359"/>
              </a:spcBef>
              <a:spcAft>
                <a:spcPts val="0"/>
              </a:spcAft>
              <a:buClr>
                <a:schemeClr val="dk1"/>
              </a:buClr>
              <a:buSzPts val="1800"/>
              <a:buChar char="•"/>
              <a:defRPr/>
            </a:lvl1pPr>
            <a:lvl2pPr marL="914400" lvl="1" indent="-342900" algn="l">
              <a:spcBef>
                <a:spcPts val="359"/>
              </a:spcBef>
              <a:spcAft>
                <a:spcPts val="0"/>
              </a:spcAft>
              <a:buClr>
                <a:schemeClr val="dk1"/>
              </a:buClr>
              <a:buSzPts val="1800"/>
              <a:buChar char="–"/>
              <a:defRPr/>
            </a:lvl2pPr>
            <a:lvl3pPr marL="1371600" lvl="2" indent="-342900" algn="l">
              <a:spcBef>
                <a:spcPts val="359"/>
              </a:spcBef>
              <a:spcAft>
                <a:spcPts val="0"/>
              </a:spcAft>
              <a:buClr>
                <a:schemeClr val="dk1"/>
              </a:buClr>
              <a:buSzPts val="1800"/>
              <a:buChar char="•"/>
              <a:defRPr/>
            </a:lvl3pPr>
            <a:lvl4pPr marL="1828800" lvl="3" indent="-342900" algn="l">
              <a:spcBef>
                <a:spcPts val="359"/>
              </a:spcBef>
              <a:spcAft>
                <a:spcPts val="0"/>
              </a:spcAft>
              <a:buClr>
                <a:schemeClr val="dk1"/>
              </a:buClr>
              <a:buSzPts val="1800"/>
              <a:buChar char="–"/>
              <a:defRPr/>
            </a:lvl4pPr>
            <a:lvl5pPr marL="2286000" lvl="4" indent="-342900" algn="l">
              <a:spcBef>
                <a:spcPts val="359"/>
              </a:spcBef>
              <a:spcAft>
                <a:spcPts val="0"/>
              </a:spcAft>
              <a:buClr>
                <a:schemeClr val="dk1"/>
              </a:buClr>
              <a:buSzPts val="1800"/>
              <a:buChar char="»"/>
              <a:defRPr/>
            </a:lvl5pPr>
            <a:lvl6pPr marL="2743200" lvl="5" indent="-342900" algn="l">
              <a:spcBef>
                <a:spcPts val="359"/>
              </a:spcBef>
              <a:spcAft>
                <a:spcPts val="0"/>
              </a:spcAft>
              <a:buClr>
                <a:schemeClr val="dk1"/>
              </a:buClr>
              <a:buSzPts val="1800"/>
              <a:buChar char="•"/>
              <a:defRPr/>
            </a:lvl6pPr>
            <a:lvl7pPr marL="3200400" lvl="6" indent="-342900" algn="l">
              <a:spcBef>
                <a:spcPts val="359"/>
              </a:spcBef>
              <a:spcAft>
                <a:spcPts val="0"/>
              </a:spcAft>
              <a:buClr>
                <a:schemeClr val="dk1"/>
              </a:buClr>
              <a:buSzPts val="1800"/>
              <a:buChar char="•"/>
              <a:defRPr/>
            </a:lvl7pPr>
            <a:lvl8pPr marL="3657600" lvl="7" indent="-342900" algn="l">
              <a:spcBef>
                <a:spcPts val="359"/>
              </a:spcBef>
              <a:spcAft>
                <a:spcPts val="0"/>
              </a:spcAft>
              <a:buClr>
                <a:schemeClr val="dk1"/>
              </a:buClr>
              <a:buSzPts val="1800"/>
              <a:buChar char="•"/>
              <a:defRPr/>
            </a:lvl8pPr>
            <a:lvl9pPr marL="4114800" lvl="8" indent="-342900" algn="l">
              <a:spcBef>
                <a:spcPts val="359"/>
              </a:spcBef>
              <a:spcAft>
                <a:spcPts val="0"/>
              </a:spcAft>
              <a:buClr>
                <a:schemeClr val="dk1"/>
              </a:buClr>
              <a:buSzPts val="1800"/>
              <a:buChar char="•"/>
              <a:defRPr/>
            </a:lvl9pPr>
          </a:lstStyle>
          <a:p>
            <a:pPr>
              <a:defRPr/>
            </a:pPr>
            <a:endParaRPr/>
          </a:p>
        </p:txBody>
      </p:sp>
      <p:sp>
        <p:nvSpPr>
          <p:cNvPr id="818001475" name="Google Shape;122;p24"/>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715501263" name="Google Shape;123;p24"/>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pPr>
              <a:defRPr/>
            </a:pPr>
            <a:endParaRPr/>
          </a:p>
        </p:txBody>
      </p:sp>
      <p:sp>
        <p:nvSpPr>
          <p:cNvPr id="795009193" name="Google Shape;124;p24"/>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lvl="0" indent="0" algn="r">
              <a:spcBef>
                <a:spcPts val="0"/>
              </a:spcBef>
              <a:buNone/>
              <a:defRPr/>
            </a:lvl1pPr>
            <a:lvl2pPr marL="0" lvl="1" indent="0" algn="r">
              <a:spcBef>
                <a:spcPts val="0"/>
              </a:spcBef>
              <a:buNone/>
              <a:defRPr/>
            </a:lvl2pPr>
            <a:lvl3pPr marL="0" lvl="2" indent="0" algn="r">
              <a:spcBef>
                <a:spcPts val="0"/>
              </a:spcBef>
              <a:buNone/>
              <a:defRPr/>
            </a:lvl3pPr>
            <a:lvl4pPr marL="0" lvl="3" indent="0" algn="r">
              <a:spcBef>
                <a:spcPts val="0"/>
              </a:spcBef>
              <a:buNone/>
              <a:defRPr/>
            </a:lvl4pPr>
            <a:lvl5pPr marL="0" lvl="4" indent="0" algn="r">
              <a:spcBef>
                <a:spcPts val="0"/>
              </a:spcBef>
              <a:buNone/>
              <a:defRPr/>
            </a:lvl5pPr>
            <a:lvl6pPr marL="0" lvl="5" indent="0" algn="r">
              <a:spcBef>
                <a:spcPts val="0"/>
              </a:spcBef>
              <a:buNone/>
              <a:defRPr/>
            </a:lvl6pPr>
            <a:lvl7pPr marL="0" lvl="6" indent="0" algn="r">
              <a:spcBef>
                <a:spcPts val="0"/>
              </a:spcBef>
              <a:buNone/>
              <a:defRPr/>
            </a:lvl7pPr>
            <a:lvl8pPr marL="0" lvl="7" indent="0" algn="r">
              <a:spcBef>
                <a:spcPts val="0"/>
              </a:spcBef>
              <a:buNone/>
              <a:defRPr/>
            </a:lvl8pPr>
            <a:lvl9pPr marL="0" lvl="8" indent="0" algn="r">
              <a:spcBef>
                <a:spcPts val="0"/>
              </a:spcBef>
              <a:buNone/>
              <a:defRPr/>
            </a:lvl9pPr>
          </a:lstStyle>
          <a:p>
            <a:pPr marL="0" lvl="0" indent="0" algn="r">
              <a:spcBef>
                <a:spcPts val="0"/>
              </a:spcBef>
              <a:spcAft>
                <a:spcPts val="0"/>
              </a:spcAft>
              <a:buNone/>
              <a:defRPr/>
            </a:pPr>
            <a:fld id="{4DD12D9F-A5D1-0001-8B97-A343D7D806FF}" type="slidenum">
              <a:rPr lang="fr"/>
              <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One column text" preserve="0" showMasterPhAnim="0" userDrawn="1">
  <p:cSld name="ONE_COLUMN_TEXT">
    <p:spTree>
      <p:nvGrpSpPr>
        <p:cNvPr id="1" name=""/>
        <p:cNvGrpSpPr/>
        <p:nvPr/>
      </p:nvGrpSpPr>
      <p:grpSpPr bwMode="auto">
        <a:xfrm>
          <a:off x="0" y="0"/>
          <a:ext cx="0" cy="0"/>
          <a:chOff x="0" y="0"/>
          <a:chExt cx="0" cy="0"/>
        </a:xfrm>
      </p:grpSpPr>
      <p:sp>
        <p:nvSpPr>
          <p:cNvPr id="29" name="Google Shape;29;p7"/>
          <p:cNvSpPr txBox="1">
            <a:spLocks noGrp="1"/>
          </p:cNvSpPr>
          <p:nvPr>
            <p:ph type="title"/>
          </p:nvPr>
        </p:nvSpPr>
        <p:spPr bwMode="auto">
          <a:xfrm>
            <a:off x="311700" y="555600"/>
            <a:ext cx="2808000" cy="755700"/>
          </a:xfrm>
          <a:prstGeom prst="rect">
            <a:avLst/>
          </a:prstGeom>
          <a:noFill/>
          <a:ln>
            <a:noFill/>
          </a:ln>
        </p:spPr>
        <p:txBody>
          <a:bodyPr spcFirstLastPara="1" wrap="square" lIns="91425" tIns="91425" rIns="91425" bIns="91425" anchor="b" anchorCtr="0">
            <a:normAutofit/>
          </a:bodyPr>
          <a:lstStyle>
            <a:lvl1pPr lvl="0" algn="l">
              <a:lnSpc>
                <a:spcPct val="100000"/>
              </a:lnSpc>
              <a:spcBef>
                <a:spcPts val="0"/>
              </a:spcBef>
              <a:spcAft>
                <a:spcPts val="0"/>
              </a:spcAft>
              <a:buSzPts val="2400"/>
              <a:buNone/>
              <a:defRPr sz="2400"/>
            </a:lvl1pPr>
            <a:lvl2pPr lvl="1" algn="l">
              <a:lnSpc>
                <a:spcPct val="100000"/>
              </a:lnSpc>
              <a:spcBef>
                <a:spcPts val="0"/>
              </a:spcBef>
              <a:spcAft>
                <a:spcPts val="0"/>
              </a:spcAft>
              <a:buSzPts val="2400"/>
              <a:buNone/>
              <a:defRPr sz="2400"/>
            </a:lvl2pPr>
            <a:lvl3pPr lvl="2" algn="l">
              <a:lnSpc>
                <a:spcPct val="100000"/>
              </a:lnSpc>
              <a:spcBef>
                <a:spcPts val="0"/>
              </a:spcBef>
              <a:spcAft>
                <a:spcPts val="0"/>
              </a:spcAft>
              <a:buSzPts val="2400"/>
              <a:buNone/>
              <a:defRPr sz="2400"/>
            </a:lvl3pPr>
            <a:lvl4pPr lvl="3" algn="l">
              <a:lnSpc>
                <a:spcPct val="100000"/>
              </a:lnSpc>
              <a:spcBef>
                <a:spcPts val="0"/>
              </a:spcBef>
              <a:spcAft>
                <a:spcPts val="0"/>
              </a:spcAft>
              <a:buSzPts val="2400"/>
              <a:buNone/>
              <a:defRPr sz="2400"/>
            </a:lvl4pPr>
            <a:lvl5pPr lvl="4" algn="l">
              <a:lnSpc>
                <a:spcPct val="100000"/>
              </a:lnSpc>
              <a:spcBef>
                <a:spcPts val="0"/>
              </a:spcBef>
              <a:spcAft>
                <a:spcPts val="0"/>
              </a:spcAft>
              <a:buSzPts val="2400"/>
              <a:buNone/>
              <a:defRPr sz="2400"/>
            </a:lvl5pPr>
            <a:lvl6pPr lvl="5" algn="l">
              <a:lnSpc>
                <a:spcPct val="100000"/>
              </a:lnSpc>
              <a:spcBef>
                <a:spcPts val="0"/>
              </a:spcBef>
              <a:spcAft>
                <a:spcPts val="0"/>
              </a:spcAft>
              <a:buSzPts val="2400"/>
              <a:buNone/>
              <a:defRPr sz="2400"/>
            </a:lvl6pPr>
            <a:lvl7pPr lvl="6" algn="l">
              <a:lnSpc>
                <a:spcPct val="100000"/>
              </a:lnSpc>
              <a:spcBef>
                <a:spcPts val="0"/>
              </a:spcBef>
              <a:spcAft>
                <a:spcPts val="0"/>
              </a:spcAft>
              <a:buSzPts val="2400"/>
              <a:buNone/>
              <a:defRPr sz="2400"/>
            </a:lvl7pPr>
            <a:lvl8pPr lvl="7" algn="l">
              <a:lnSpc>
                <a:spcPct val="100000"/>
              </a:lnSpc>
              <a:spcBef>
                <a:spcPts val="0"/>
              </a:spcBef>
              <a:spcAft>
                <a:spcPts val="0"/>
              </a:spcAft>
              <a:buSzPts val="2400"/>
              <a:buNone/>
              <a:defRPr sz="2400"/>
            </a:lvl8pPr>
            <a:lvl9pPr lvl="8" algn="l">
              <a:lnSpc>
                <a:spcPct val="100000"/>
              </a:lnSpc>
              <a:spcBef>
                <a:spcPts val="0"/>
              </a:spcBef>
              <a:spcAft>
                <a:spcPts val="0"/>
              </a:spcAft>
              <a:buSzPts val="2400"/>
              <a:buNone/>
              <a:defRPr sz="2400"/>
            </a:lvl9pPr>
          </a:lstStyle>
          <a:p>
            <a:pPr>
              <a:defRPr/>
            </a:pPr>
            <a:endParaRPr/>
          </a:p>
        </p:txBody>
      </p:sp>
      <p:sp>
        <p:nvSpPr>
          <p:cNvPr id="30" name="Google Shape;30;p7"/>
          <p:cNvSpPr txBox="1">
            <a:spLocks noGrp="1"/>
          </p:cNvSpPr>
          <p:nvPr>
            <p:ph type="body" idx="1"/>
          </p:nvPr>
        </p:nvSpPr>
        <p:spPr bwMode="auto">
          <a:xfrm>
            <a:off x="311700" y="1389600"/>
            <a:ext cx="2808000" cy="3179400"/>
          </a:xfrm>
          <a:prstGeom prst="rect">
            <a:avLst/>
          </a:prstGeom>
          <a:noFill/>
          <a:ln>
            <a:noFill/>
          </a:ln>
        </p:spPr>
        <p:txBody>
          <a:bodyPr spcFirstLastPara="1" wrap="square" lIns="91425" tIns="91425" rIns="91425" bIns="91425" anchor="t" anchorCtr="0">
            <a:normAutofit/>
          </a:bodyPr>
          <a:lstStyle>
            <a:lvl1pPr marL="457200" lvl="0" indent="-304800" algn="l">
              <a:lnSpc>
                <a:spcPct val="114999"/>
              </a:lnSpc>
              <a:spcBef>
                <a:spcPts val="0"/>
              </a:spcBef>
              <a:spcAft>
                <a:spcPts val="0"/>
              </a:spcAft>
              <a:buSzPts val="1200"/>
              <a:buChar char="●"/>
              <a:defRPr sz="1200"/>
            </a:lvl1pPr>
            <a:lvl2pPr marL="914400" lvl="1" indent="-304800" algn="l">
              <a:lnSpc>
                <a:spcPct val="114999"/>
              </a:lnSpc>
              <a:spcBef>
                <a:spcPts val="0"/>
              </a:spcBef>
              <a:spcAft>
                <a:spcPts val="0"/>
              </a:spcAft>
              <a:buSzPts val="1200"/>
              <a:buChar char="○"/>
              <a:defRPr sz="1200"/>
            </a:lvl2pPr>
            <a:lvl3pPr marL="1371600" lvl="2" indent="-304800" algn="l">
              <a:lnSpc>
                <a:spcPct val="114999"/>
              </a:lnSpc>
              <a:spcBef>
                <a:spcPts val="0"/>
              </a:spcBef>
              <a:spcAft>
                <a:spcPts val="0"/>
              </a:spcAft>
              <a:buSzPts val="1200"/>
              <a:buChar char="■"/>
              <a:defRPr sz="1200"/>
            </a:lvl3pPr>
            <a:lvl4pPr marL="1828800" lvl="3" indent="-304800" algn="l">
              <a:lnSpc>
                <a:spcPct val="114999"/>
              </a:lnSpc>
              <a:spcBef>
                <a:spcPts val="0"/>
              </a:spcBef>
              <a:spcAft>
                <a:spcPts val="0"/>
              </a:spcAft>
              <a:buSzPts val="1200"/>
              <a:buChar char="●"/>
              <a:defRPr sz="1200"/>
            </a:lvl4pPr>
            <a:lvl5pPr marL="2286000" lvl="4" indent="-304800" algn="l">
              <a:lnSpc>
                <a:spcPct val="114999"/>
              </a:lnSpc>
              <a:spcBef>
                <a:spcPts val="0"/>
              </a:spcBef>
              <a:spcAft>
                <a:spcPts val="0"/>
              </a:spcAft>
              <a:buSzPts val="1200"/>
              <a:buChar char="○"/>
              <a:defRPr sz="1200"/>
            </a:lvl5pPr>
            <a:lvl6pPr marL="2743200" lvl="5" indent="-304800" algn="l">
              <a:lnSpc>
                <a:spcPct val="114999"/>
              </a:lnSpc>
              <a:spcBef>
                <a:spcPts val="0"/>
              </a:spcBef>
              <a:spcAft>
                <a:spcPts val="0"/>
              </a:spcAft>
              <a:buSzPts val="1200"/>
              <a:buChar char="■"/>
              <a:defRPr sz="1200"/>
            </a:lvl6pPr>
            <a:lvl7pPr marL="3200400" lvl="6" indent="-304800" algn="l">
              <a:lnSpc>
                <a:spcPct val="114999"/>
              </a:lnSpc>
              <a:spcBef>
                <a:spcPts val="0"/>
              </a:spcBef>
              <a:spcAft>
                <a:spcPts val="0"/>
              </a:spcAft>
              <a:buSzPts val="1200"/>
              <a:buChar char="●"/>
              <a:defRPr sz="1200"/>
            </a:lvl7pPr>
            <a:lvl8pPr marL="3657600" lvl="7" indent="-304800" algn="l">
              <a:lnSpc>
                <a:spcPct val="114999"/>
              </a:lnSpc>
              <a:spcBef>
                <a:spcPts val="0"/>
              </a:spcBef>
              <a:spcAft>
                <a:spcPts val="0"/>
              </a:spcAft>
              <a:buSzPts val="1200"/>
              <a:buChar char="○"/>
              <a:defRPr sz="1200"/>
            </a:lvl8pPr>
            <a:lvl9pPr marL="4114800" lvl="8" indent="-304800" algn="l">
              <a:lnSpc>
                <a:spcPct val="114999"/>
              </a:lnSpc>
              <a:spcBef>
                <a:spcPts val="0"/>
              </a:spcBef>
              <a:spcAft>
                <a:spcPts val="0"/>
              </a:spcAft>
              <a:buSzPts val="1200"/>
              <a:buChar char="■"/>
              <a:defRPr sz="1200"/>
            </a:lvl9pPr>
          </a:lstStyle>
          <a:p>
            <a:pPr>
              <a:defRPr/>
            </a:pPr>
            <a:endParaRPr/>
          </a:p>
        </p:txBody>
      </p:sp>
      <p:sp>
        <p:nvSpPr>
          <p:cNvPr id="31" name="Google Shape;31;p7"/>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Main point" preserve="0" showMasterPhAnim="0" userDrawn="1">
  <p:cSld name="MAIN_POINT">
    <p:spTree>
      <p:nvGrpSpPr>
        <p:cNvPr id="1" name=""/>
        <p:cNvGrpSpPr/>
        <p:nvPr/>
      </p:nvGrpSpPr>
      <p:grpSpPr bwMode="auto">
        <a:xfrm>
          <a:off x="0" y="0"/>
          <a:ext cx="0" cy="0"/>
          <a:chOff x="0" y="0"/>
          <a:chExt cx="0" cy="0"/>
        </a:xfrm>
      </p:grpSpPr>
      <p:sp>
        <p:nvSpPr>
          <p:cNvPr id="33" name="Google Shape;33;p8"/>
          <p:cNvSpPr txBox="1">
            <a:spLocks noGrp="1"/>
          </p:cNvSpPr>
          <p:nvPr>
            <p:ph type="title"/>
          </p:nvPr>
        </p:nvSpPr>
        <p:spPr bwMode="auto">
          <a:xfrm>
            <a:off x="490250" y="450150"/>
            <a:ext cx="6367800" cy="4090800"/>
          </a:xfrm>
          <a:prstGeom prst="rect">
            <a:avLst/>
          </a:prstGeom>
          <a:noFill/>
          <a:ln>
            <a:noFill/>
          </a:ln>
        </p:spPr>
        <p:txBody>
          <a:bodyPr spcFirstLastPara="1" wrap="square" lIns="91425" tIns="91425" rIns="91425" bIns="91425" anchor="ctr" anchorCtr="0">
            <a:normAutofit/>
          </a:bodyPr>
          <a:lstStyle>
            <a:lvl1pPr lvl="0" algn="l">
              <a:lnSpc>
                <a:spcPct val="100000"/>
              </a:lnSpc>
              <a:spcBef>
                <a:spcPts val="0"/>
              </a:spcBef>
              <a:spcAft>
                <a:spcPts val="0"/>
              </a:spcAft>
              <a:buSzPts val="4800"/>
              <a:buNone/>
              <a:defRPr sz="4800"/>
            </a:lvl1pPr>
            <a:lvl2pPr lvl="1" algn="l">
              <a:lnSpc>
                <a:spcPct val="100000"/>
              </a:lnSpc>
              <a:spcBef>
                <a:spcPts val="0"/>
              </a:spcBef>
              <a:spcAft>
                <a:spcPts val="0"/>
              </a:spcAft>
              <a:buSzPts val="4800"/>
              <a:buNone/>
              <a:defRPr sz="4800"/>
            </a:lvl2pPr>
            <a:lvl3pPr lvl="2" algn="l">
              <a:lnSpc>
                <a:spcPct val="100000"/>
              </a:lnSpc>
              <a:spcBef>
                <a:spcPts val="0"/>
              </a:spcBef>
              <a:spcAft>
                <a:spcPts val="0"/>
              </a:spcAft>
              <a:buSzPts val="4800"/>
              <a:buNone/>
              <a:defRPr sz="4800"/>
            </a:lvl3pPr>
            <a:lvl4pPr lvl="3" algn="l">
              <a:lnSpc>
                <a:spcPct val="100000"/>
              </a:lnSpc>
              <a:spcBef>
                <a:spcPts val="0"/>
              </a:spcBef>
              <a:spcAft>
                <a:spcPts val="0"/>
              </a:spcAft>
              <a:buSzPts val="4800"/>
              <a:buNone/>
              <a:defRPr sz="4800"/>
            </a:lvl4pPr>
            <a:lvl5pPr lvl="4" algn="l">
              <a:lnSpc>
                <a:spcPct val="100000"/>
              </a:lnSpc>
              <a:spcBef>
                <a:spcPts val="0"/>
              </a:spcBef>
              <a:spcAft>
                <a:spcPts val="0"/>
              </a:spcAft>
              <a:buSzPts val="4800"/>
              <a:buNone/>
              <a:defRPr sz="4800"/>
            </a:lvl5pPr>
            <a:lvl6pPr lvl="5" algn="l">
              <a:lnSpc>
                <a:spcPct val="100000"/>
              </a:lnSpc>
              <a:spcBef>
                <a:spcPts val="0"/>
              </a:spcBef>
              <a:spcAft>
                <a:spcPts val="0"/>
              </a:spcAft>
              <a:buSzPts val="4800"/>
              <a:buNone/>
              <a:defRPr sz="4800"/>
            </a:lvl6pPr>
            <a:lvl7pPr lvl="6" algn="l">
              <a:lnSpc>
                <a:spcPct val="100000"/>
              </a:lnSpc>
              <a:spcBef>
                <a:spcPts val="0"/>
              </a:spcBef>
              <a:spcAft>
                <a:spcPts val="0"/>
              </a:spcAft>
              <a:buSzPts val="4800"/>
              <a:buNone/>
              <a:defRPr sz="4800"/>
            </a:lvl7pPr>
            <a:lvl8pPr lvl="7" algn="l">
              <a:lnSpc>
                <a:spcPct val="100000"/>
              </a:lnSpc>
              <a:spcBef>
                <a:spcPts val="0"/>
              </a:spcBef>
              <a:spcAft>
                <a:spcPts val="0"/>
              </a:spcAft>
              <a:buSzPts val="4800"/>
              <a:buNone/>
              <a:defRPr sz="4800"/>
            </a:lvl8pPr>
            <a:lvl9pPr lvl="8" algn="l">
              <a:lnSpc>
                <a:spcPct val="100000"/>
              </a:lnSpc>
              <a:spcBef>
                <a:spcPts val="0"/>
              </a:spcBef>
              <a:spcAft>
                <a:spcPts val="0"/>
              </a:spcAft>
              <a:buSzPts val="4800"/>
              <a:buNone/>
              <a:defRPr sz="4800"/>
            </a:lvl9pPr>
          </a:lstStyle>
          <a:p>
            <a:pPr>
              <a:defRPr/>
            </a:pPr>
            <a:endParaRPr/>
          </a:p>
        </p:txBody>
      </p:sp>
      <p:sp>
        <p:nvSpPr>
          <p:cNvPr id="34" name="Google Shape;34;p8"/>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Section title and description" preserve="0" showMasterPhAnim="0" userDrawn="1">
  <p:cSld name="SECTION_TITLE_AND_DESCRIPTION">
    <p:spTree>
      <p:nvGrpSpPr>
        <p:cNvPr id="1" name=""/>
        <p:cNvGrpSpPr/>
        <p:nvPr/>
      </p:nvGrpSpPr>
      <p:grpSpPr bwMode="auto">
        <a:xfrm>
          <a:off x="0" y="0"/>
          <a:ext cx="0" cy="0"/>
          <a:chOff x="0" y="0"/>
          <a:chExt cx="0" cy="0"/>
        </a:xfrm>
      </p:grpSpPr>
      <p:sp>
        <p:nvSpPr>
          <p:cNvPr id="36" name="Google Shape;36;p9"/>
          <p:cNvSpPr/>
          <p:nvPr/>
        </p:nvSpPr>
        <p:spPr bwMode="auto">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37" name="Google Shape;37;p9"/>
          <p:cNvSpPr txBox="1">
            <a:spLocks noGrp="1"/>
          </p:cNvSpPr>
          <p:nvPr>
            <p:ph type="title"/>
          </p:nvPr>
        </p:nvSpPr>
        <p:spPr bwMode="auto">
          <a:xfrm>
            <a:off x="265500" y="1233175"/>
            <a:ext cx="4045199" cy="1482300"/>
          </a:xfrm>
          <a:prstGeom prst="rect">
            <a:avLst/>
          </a:prstGeom>
          <a:noFill/>
          <a:ln>
            <a:noFill/>
          </a:ln>
        </p:spPr>
        <p:txBody>
          <a:bodyPr spcFirstLastPara="1" wrap="square" lIns="91425" tIns="91425" rIns="91425" bIns="91425" anchor="b" anchorCtr="0">
            <a:normAutofit/>
          </a:bodyPr>
          <a:lstStyle>
            <a:lvl1pPr lvl="0" algn="ctr">
              <a:lnSpc>
                <a:spcPct val="100000"/>
              </a:lnSpc>
              <a:spcBef>
                <a:spcPts val="0"/>
              </a:spcBef>
              <a:spcAft>
                <a:spcPts val="0"/>
              </a:spcAft>
              <a:buSzPts val="4200"/>
              <a:buNone/>
              <a:defRPr sz="4200"/>
            </a:lvl1pPr>
            <a:lvl2pPr lvl="1" algn="ctr">
              <a:lnSpc>
                <a:spcPct val="100000"/>
              </a:lnSpc>
              <a:spcBef>
                <a:spcPts val="0"/>
              </a:spcBef>
              <a:spcAft>
                <a:spcPts val="0"/>
              </a:spcAft>
              <a:buSzPts val="4200"/>
              <a:buNone/>
              <a:defRPr sz="4200"/>
            </a:lvl2pPr>
            <a:lvl3pPr lvl="2" algn="ctr">
              <a:lnSpc>
                <a:spcPct val="100000"/>
              </a:lnSpc>
              <a:spcBef>
                <a:spcPts val="0"/>
              </a:spcBef>
              <a:spcAft>
                <a:spcPts val="0"/>
              </a:spcAft>
              <a:buSzPts val="4200"/>
              <a:buNone/>
              <a:defRPr sz="4200"/>
            </a:lvl3pPr>
            <a:lvl4pPr lvl="3" algn="ctr">
              <a:lnSpc>
                <a:spcPct val="100000"/>
              </a:lnSpc>
              <a:spcBef>
                <a:spcPts val="0"/>
              </a:spcBef>
              <a:spcAft>
                <a:spcPts val="0"/>
              </a:spcAft>
              <a:buSzPts val="4200"/>
              <a:buNone/>
              <a:defRPr sz="4200"/>
            </a:lvl4pPr>
            <a:lvl5pPr lvl="4" algn="ctr">
              <a:lnSpc>
                <a:spcPct val="100000"/>
              </a:lnSpc>
              <a:spcBef>
                <a:spcPts val="0"/>
              </a:spcBef>
              <a:spcAft>
                <a:spcPts val="0"/>
              </a:spcAft>
              <a:buSzPts val="4200"/>
              <a:buNone/>
              <a:defRPr sz="4200"/>
            </a:lvl5pPr>
            <a:lvl6pPr lvl="5" algn="ctr">
              <a:lnSpc>
                <a:spcPct val="100000"/>
              </a:lnSpc>
              <a:spcBef>
                <a:spcPts val="0"/>
              </a:spcBef>
              <a:spcAft>
                <a:spcPts val="0"/>
              </a:spcAft>
              <a:buSzPts val="4200"/>
              <a:buNone/>
              <a:defRPr sz="4200"/>
            </a:lvl6pPr>
            <a:lvl7pPr lvl="6" algn="ctr">
              <a:lnSpc>
                <a:spcPct val="100000"/>
              </a:lnSpc>
              <a:spcBef>
                <a:spcPts val="0"/>
              </a:spcBef>
              <a:spcAft>
                <a:spcPts val="0"/>
              </a:spcAft>
              <a:buSzPts val="4200"/>
              <a:buNone/>
              <a:defRPr sz="4200"/>
            </a:lvl7pPr>
            <a:lvl8pPr lvl="7" algn="ctr">
              <a:lnSpc>
                <a:spcPct val="100000"/>
              </a:lnSpc>
              <a:spcBef>
                <a:spcPts val="0"/>
              </a:spcBef>
              <a:spcAft>
                <a:spcPts val="0"/>
              </a:spcAft>
              <a:buSzPts val="4200"/>
              <a:buNone/>
              <a:defRPr sz="4200"/>
            </a:lvl8pPr>
            <a:lvl9pPr lvl="8" algn="ctr">
              <a:lnSpc>
                <a:spcPct val="100000"/>
              </a:lnSpc>
              <a:spcBef>
                <a:spcPts val="0"/>
              </a:spcBef>
              <a:spcAft>
                <a:spcPts val="0"/>
              </a:spcAft>
              <a:buSzPts val="4200"/>
              <a:buNone/>
              <a:defRPr sz="4200"/>
            </a:lvl9pPr>
          </a:lstStyle>
          <a:p>
            <a:pPr>
              <a:defRPr/>
            </a:pPr>
            <a:endParaRPr/>
          </a:p>
        </p:txBody>
      </p:sp>
      <p:sp>
        <p:nvSpPr>
          <p:cNvPr id="38" name="Google Shape;38;p9"/>
          <p:cNvSpPr txBox="1">
            <a:spLocks noGrp="1"/>
          </p:cNvSpPr>
          <p:nvPr>
            <p:ph type="subTitle" idx="1"/>
          </p:nvPr>
        </p:nvSpPr>
        <p:spPr bwMode="auto">
          <a:xfrm>
            <a:off x="265500" y="2803075"/>
            <a:ext cx="4045199" cy="1235099"/>
          </a:xfrm>
          <a:prstGeom prst="rect">
            <a:avLst/>
          </a:prstGeom>
          <a:noFill/>
          <a:ln>
            <a:noFill/>
          </a:ln>
        </p:spPr>
        <p:txBody>
          <a:bodyPr spcFirstLastPara="1" wrap="square" lIns="91425" tIns="91425" rIns="91425" bIns="91425" anchor="t" anchorCtr="0">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pPr>
              <a:defRPr/>
            </a:pPr>
            <a:endParaRPr/>
          </a:p>
        </p:txBody>
      </p:sp>
      <p:sp>
        <p:nvSpPr>
          <p:cNvPr id="39" name="Google Shape;39;p9"/>
          <p:cNvSpPr txBox="1">
            <a:spLocks noGrp="1"/>
          </p:cNvSpPr>
          <p:nvPr>
            <p:ph type="body" idx="2"/>
          </p:nvPr>
        </p:nvSpPr>
        <p:spPr bwMode="auto">
          <a:xfrm>
            <a:off x="4939500" y="724075"/>
            <a:ext cx="3837000" cy="3695100"/>
          </a:xfrm>
          <a:prstGeom prst="rect">
            <a:avLst/>
          </a:prstGeom>
          <a:noFill/>
          <a:ln>
            <a:noFill/>
          </a:ln>
        </p:spPr>
        <p:txBody>
          <a:bodyPr spcFirstLastPara="1" wrap="square" lIns="91425" tIns="91425" rIns="91425" bIns="91425" anchor="ctr" anchorCtr="0">
            <a:normAutofit/>
          </a:bodyPr>
          <a:lstStyle>
            <a:lvl1pPr marL="457200" lvl="0" indent="-342900" algn="l">
              <a:lnSpc>
                <a:spcPct val="114999"/>
              </a:lnSpc>
              <a:spcBef>
                <a:spcPts val="0"/>
              </a:spcBef>
              <a:spcAft>
                <a:spcPts val="0"/>
              </a:spcAft>
              <a:buSzPts val="1800"/>
              <a:buChar char="●"/>
              <a:defRPr/>
            </a:lvl1pPr>
            <a:lvl2pPr marL="914400" lvl="1" indent="-317500" algn="l">
              <a:lnSpc>
                <a:spcPct val="114999"/>
              </a:lnSpc>
              <a:spcBef>
                <a:spcPts val="0"/>
              </a:spcBef>
              <a:spcAft>
                <a:spcPts val="0"/>
              </a:spcAft>
              <a:buSzPts val="1400"/>
              <a:buChar char="○"/>
              <a:defRPr/>
            </a:lvl2pPr>
            <a:lvl3pPr marL="1371600" lvl="2" indent="-317500" algn="l">
              <a:lnSpc>
                <a:spcPct val="114999"/>
              </a:lnSpc>
              <a:spcBef>
                <a:spcPts val="0"/>
              </a:spcBef>
              <a:spcAft>
                <a:spcPts val="0"/>
              </a:spcAft>
              <a:buSzPts val="1400"/>
              <a:buChar char="■"/>
              <a:defRPr/>
            </a:lvl3pPr>
            <a:lvl4pPr marL="1828800" lvl="3" indent="-317500" algn="l">
              <a:lnSpc>
                <a:spcPct val="114999"/>
              </a:lnSpc>
              <a:spcBef>
                <a:spcPts val="0"/>
              </a:spcBef>
              <a:spcAft>
                <a:spcPts val="0"/>
              </a:spcAft>
              <a:buSzPts val="1400"/>
              <a:buChar char="●"/>
              <a:defRPr/>
            </a:lvl4pPr>
            <a:lvl5pPr marL="2286000" lvl="4" indent="-317500" algn="l">
              <a:lnSpc>
                <a:spcPct val="114999"/>
              </a:lnSpc>
              <a:spcBef>
                <a:spcPts val="0"/>
              </a:spcBef>
              <a:spcAft>
                <a:spcPts val="0"/>
              </a:spcAft>
              <a:buSzPts val="1400"/>
              <a:buChar char="○"/>
              <a:defRPr/>
            </a:lvl5pPr>
            <a:lvl6pPr marL="2743200" lvl="5" indent="-317500" algn="l">
              <a:lnSpc>
                <a:spcPct val="114999"/>
              </a:lnSpc>
              <a:spcBef>
                <a:spcPts val="0"/>
              </a:spcBef>
              <a:spcAft>
                <a:spcPts val="0"/>
              </a:spcAft>
              <a:buSzPts val="1400"/>
              <a:buChar char="■"/>
              <a:defRPr/>
            </a:lvl6pPr>
            <a:lvl7pPr marL="3200400" lvl="6" indent="-317500" algn="l">
              <a:lnSpc>
                <a:spcPct val="114999"/>
              </a:lnSpc>
              <a:spcBef>
                <a:spcPts val="0"/>
              </a:spcBef>
              <a:spcAft>
                <a:spcPts val="0"/>
              </a:spcAft>
              <a:buSzPts val="1400"/>
              <a:buChar char="●"/>
              <a:defRPr/>
            </a:lvl7pPr>
            <a:lvl8pPr marL="3657600" lvl="7" indent="-317500" algn="l">
              <a:lnSpc>
                <a:spcPct val="114999"/>
              </a:lnSpc>
              <a:spcBef>
                <a:spcPts val="0"/>
              </a:spcBef>
              <a:spcAft>
                <a:spcPts val="0"/>
              </a:spcAft>
              <a:buSzPts val="1400"/>
              <a:buChar char="○"/>
              <a:defRPr/>
            </a:lvl8pPr>
            <a:lvl9pPr marL="4114800" lvl="8" indent="-317500" algn="l">
              <a:lnSpc>
                <a:spcPct val="114999"/>
              </a:lnSpc>
              <a:spcBef>
                <a:spcPts val="0"/>
              </a:spcBef>
              <a:spcAft>
                <a:spcPts val="0"/>
              </a:spcAft>
              <a:buSzPts val="1400"/>
              <a:buChar char="■"/>
              <a:defRPr/>
            </a:lvl9pPr>
          </a:lstStyle>
          <a:p>
            <a:pPr>
              <a:defRPr/>
            </a:pPr>
            <a:endParaRPr/>
          </a:p>
        </p:txBody>
      </p:sp>
      <p:sp>
        <p:nvSpPr>
          <p:cNvPr id="40" name="Google Shape;40;p9"/>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matchingName="Caption" preserve="0" showMasterPhAnim="0" userDrawn="1">
  <p:cSld name="CAPTION_ONLY">
    <p:spTree>
      <p:nvGrpSpPr>
        <p:cNvPr id="1" name=""/>
        <p:cNvGrpSpPr/>
        <p:nvPr/>
      </p:nvGrpSpPr>
      <p:grpSpPr bwMode="auto">
        <a:xfrm>
          <a:off x="0" y="0"/>
          <a:ext cx="0" cy="0"/>
          <a:chOff x="0" y="0"/>
          <a:chExt cx="0" cy="0"/>
        </a:xfrm>
      </p:grpSpPr>
      <p:sp>
        <p:nvSpPr>
          <p:cNvPr id="42" name="Google Shape;42;p10"/>
          <p:cNvSpPr txBox="1">
            <a:spLocks noGrp="1"/>
          </p:cNvSpPr>
          <p:nvPr>
            <p:ph type="body" idx="1"/>
          </p:nvPr>
        </p:nvSpPr>
        <p:spPr bwMode="auto">
          <a:xfrm>
            <a:off x="311700" y="4230575"/>
            <a:ext cx="5998800" cy="605100"/>
          </a:xfrm>
          <a:prstGeom prst="rect">
            <a:avLst/>
          </a:prstGeom>
          <a:noFill/>
          <a:ln>
            <a:noFill/>
          </a:ln>
        </p:spPr>
        <p:txBody>
          <a:bodyPr spcFirstLastPara="1" wrap="square" lIns="91425" tIns="91425" rIns="91425" bIns="91425" anchor="ctr" anchorCtr="0">
            <a:normAutofit/>
          </a:bodyPr>
          <a:lstStyle>
            <a:lvl1pPr marL="457200" lvl="0" indent="-228600" algn="l">
              <a:lnSpc>
                <a:spcPct val="100000"/>
              </a:lnSpc>
              <a:spcBef>
                <a:spcPts val="0"/>
              </a:spcBef>
              <a:spcAft>
                <a:spcPts val="0"/>
              </a:spcAft>
              <a:buSzPts val="1800"/>
              <a:buNone/>
              <a:defRPr/>
            </a:lvl1pPr>
          </a:lstStyle>
          <a:p>
            <a:pPr>
              <a:defRPr/>
            </a:pPr>
            <a:endParaRPr/>
          </a:p>
        </p:txBody>
      </p:sp>
      <p:sp>
        <p:nvSpPr>
          <p:cNvPr id="43" name="Google Shape;43;p10"/>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Ovr>
    <a:masterClrMapping/>
  </p:clrMapOvr>
</p:sldLayout>
</file>

<file path=ppt/slideMasters/_rels/slideMaster1.xml.rels><?xml version="1.0" encoding="UTF-8" standalone="yes"?><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_rels/slideMaster2.xml.rels><?xml version="1.0" encoding="UTF-8" standalone="yes"?><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theme" Target="../theme/theme2.xml"/></Relationships>
</file>

<file path=ppt/slideMasters/_rels/slideMaster3.xml.rels><?xml version="1.0" encoding="UTF-8" standalone="yes"?><Relationships xmlns="http://schemas.openxmlformats.org/package/2006/relationships"><Relationship Id="rId1" Type="http://schemas.openxmlformats.org/officeDocument/2006/relationships/slideLayout" Target="../slideLayouts/slideLayout21.xml"/><Relationship Id="rId2" Type="http://schemas.openxmlformats.org/officeDocument/2006/relationships/slideLayout" Target="../slideLayouts/slideLayout22.xml"/><Relationship Id="rId3" Type="http://schemas.openxmlformats.org/officeDocument/2006/relationships/slideLayout" Target="../slideLayouts/slideLayout23.xml"/><Relationship Id="rId4" Type="http://schemas.openxmlformats.org/officeDocument/2006/relationships/slideLayout" Target="../slideLayouts/slideLayout24.xml"/><Relationship Id="rId5" Type="http://schemas.openxmlformats.org/officeDocument/2006/relationships/slideLayout" Target="../slideLayouts/slideLayout25.xml"/><Relationship Id="rId6" Type="http://schemas.openxmlformats.org/officeDocument/2006/relationships/slideLayout" Target="../slideLayouts/slideLayout26.xml"/><Relationship Id="rId7" Type="http://schemas.openxmlformats.org/officeDocument/2006/relationships/slideLayout" Target="../slideLayouts/slideLayout27.xml"/><Relationship Id="rId8" Type="http://schemas.openxmlformats.org/officeDocument/2006/relationships/slideLayout" Target="../slideLayouts/slideLayout28.xml"/><Relationship Id="rId9" Type="http://schemas.openxmlformats.org/officeDocument/2006/relationships/slideLayout" Target="../slideLayouts/slideLayout29.xml"/><Relationship Id="rId10" Type="http://schemas.openxmlformats.org/officeDocument/2006/relationships/theme" Target="../theme/theme3.xml"/></Relationships>
</file>

<file path=ppt/slideMasters/_rels/slideMaster4.xml.rels><?xml version="1.0" encoding="UTF-8" standalone="yes"?><Relationships xmlns="http://schemas.openxmlformats.org/package/2006/relationships"><Relationship Id="rId1" Type="http://schemas.openxmlformats.org/officeDocument/2006/relationships/slideLayout" Target="../slideLayouts/slideLayout30.xml"/><Relationship Id="rId2" Type="http://schemas.openxmlformats.org/officeDocument/2006/relationships/slideLayout" Target="../slideLayouts/slideLayout31.xml"/><Relationship Id="rId3" Type="http://schemas.openxmlformats.org/officeDocument/2006/relationships/slideLayout" Target="../slideLayouts/slideLayout32.xml"/><Relationship Id="rId4" Type="http://schemas.openxmlformats.org/officeDocument/2006/relationships/slideLayout" Target="../slideLayouts/slideLayout33.xml"/><Relationship Id="rId5" Type="http://schemas.openxmlformats.org/officeDocument/2006/relationships/slideLayout" Target="../slideLayouts/slideLayout34.xml"/><Relationship Id="rId6" Type="http://schemas.openxmlformats.org/officeDocument/2006/relationships/slideLayout" Target="../slideLayouts/slideLayout35.xml"/><Relationship Id="rId7" Type="http://schemas.openxmlformats.org/officeDocument/2006/relationships/slideLayout" Target="../slideLayouts/slideLayout36.xml"/><Relationship Id="rId8" Type="http://schemas.openxmlformats.org/officeDocument/2006/relationships/slideLayout" Target="../slideLayouts/slideLayout37.xml"/><Relationship Id="rId9" Type="http://schemas.openxmlformats.org/officeDocument/2006/relationships/slideLayout" Target="../slideLayouts/slideLayout38.xml"/><Relationship Id="rId10" Type="http://schemas.openxmlformats.org/officeDocument/2006/relationships/slideLayout" Target="../slideLayouts/slideLayout39.xml"/><Relationship Id="rId11" Type="http://schemas.openxmlformats.org/officeDocument/2006/relationships/slideLayout" Target="../slideLayouts/slideLayout40.xml"/><Relationship Id="rId12" Type="http://schemas.openxmlformats.org/officeDocument/2006/relationships/theme" Target="../theme/theme4.xml"/></Relationships>
</file>

<file path=ppt/slideMasters/_rels/slideMaster5.xml.rels><?xml version="1.0" encoding="UTF-8" standalone="yes"?><Relationships xmlns="http://schemas.openxmlformats.org/package/2006/relationships"><Relationship Id="rId1" Type="http://schemas.openxmlformats.org/officeDocument/2006/relationships/slideLayout" Target="../slideLayouts/slideLayout41.xml"/><Relationship Id="rId2" Type="http://schemas.openxmlformats.org/officeDocument/2006/relationships/slideLayout" Target="../slideLayouts/slideLayout42.xml"/><Relationship Id="rId3" Type="http://schemas.openxmlformats.org/officeDocument/2006/relationships/slideLayout" Target="../slideLayouts/slideLayout43.xml"/><Relationship Id="rId4" Type="http://schemas.openxmlformats.org/officeDocument/2006/relationships/slideLayout" Target="../slideLayouts/slideLayout44.xml"/><Relationship Id="rId5" Type="http://schemas.openxmlformats.org/officeDocument/2006/relationships/slideLayout" Target="../slideLayouts/slideLayout45.xml"/><Relationship Id="rId6" Type="http://schemas.openxmlformats.org/officeDocument/2006/relationships/slideLayout" Target="../slideLayouts/slideLayout46.xml"/><Relationship Id="rId7" Type="http://schemas.openxmlformats.org/officeDocument/2006/relationships/slideLayout" Target="../slideLayouts/slideLayout47.xml"/><Relationship Id="rId8" Type="http://schemas.openxmlformats.org/officeDocument/2006/relationships/slideLayout" Target="../slideLayouts/slideLayout48.xml"/><Relationship Id="rId9" Type="http://schemas.openxmlformats.org/officeDocument/2006/relationships/slideLayout" Target="../slideLayouts/slideLayout49.xml"/><Relationship Id="rId10" Type="http://schemas.openxmlformats.org/officeDocument/2006/relationships/theme" Target="../theme/theme5.xml"/></Relationships>
</file>

<file path=ppt/slideMasters/_rels/slideMaster6.xml.rels><?xml version="1.0" encoding="UTF-8" standalone="yes"?><Relationships xmlns="http://schemas.openxmlformats.org/package/2006/relationships"><Relationship Id="rId1" Type="http://schemas.openxmlformats.org/officeDocument/2006/relationships/slideLayout" Target="../slideLayouts/slideLayout50.xml"/><Relationship Id="rId2" Type="http://schemas.openxmlformats.org/officeDocument/2006/relationships/slideLayout" Target="../slideLayouts/slideLayout51.xml"/><Relationship Id="rId3" Type="http://schemas.openxmlformats.org/officeDocument/2006/relationships/slideLayout" Target="../slideLayouts/slideLayout52.xml"/><Relationship Id="rId4" Type="http://schemas.openxmlformats.org/officeDocument/2006/relationships/slideLayout" Target="../slideLayouts/slideLayout53.xml"/><Relationship Id="rId5" Type="http://schemas.openxmlformats.org/officeDocument/2006/relationships/slideLayout" Target="../slideLayouts/slideLayout54.xml"/><Relationship Id="rId6" Type="http://schemas.openxmlformats.org/officeDocument/2006/relationships/slideLayout" Target="../slideLayouts/slideLayout55.xml"/><Relationship Id="rId7" Type="http://schemas.openxmlformats.org/officeDocument/2006/relationships/slideLayout" Target="../slideLayouts/slideLayout56.xml"/><Relationship Id="rId8" Type="http://schemas.openxmlformats.org/officeDocument/2006/relationships/slideLayout" Target="../slideLayouts/slideLayout57.xml"/><Relationship Id="rId9" Type="http://schemas.openxmlformats.org/officeDocument/2006/relationships/slideLayout" Target="../slideLayouts/slideLayout58.xml"/><Relationship Id="rId10" Type="http://schemas.openxmlformats.org/officeDocument/2006/relationships/theme" Target="../theme/theme6.xml"/></Relationships>
</file>

<file path=ppt/slideMasters/slideMaster1.xml><?xml version="1.0" encoding="utf-8"?>
<p:sldMaster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preserve="0">
  <p:cSld name="simple-light-2">
    <p:bg>
      <p:bgPr shadeToTitle="0">
        <a:solidFill>
          <a:schemeClr val="lt1"/>
        </a:solidFill>
      </p:bgPr>
    </p:bg>
    <p:spTree>
      <p:nvGrpSpPr>
        <p:cNvPr id="1" name=""/>
        <p:cNvGrpSpPr/>
        <p:nvPr/>
      </p:nvGrpSpPr>
      <p:grpSpPr bwMode="auto">
        <a:xfrm>
          <a:off x="0" y="0"/>
          <a:ext cx="0" cy="0"/>
          <a:chOff x="0" y="0"/>
          <a:chExt cx="0" cy="0"/>
        </a:xfrm>
      </p:grpSpPr>
      <p:sp>
        <p:nvSpPr>
          <p:cNvPr id="6" name="Google Shape;6;p1"/>
          <p:cNvSpPr txBox="1">
            <a:spLocks noGrp="1"/>
          </p:cNvSpPr>
          <p:nvPr>
            <p:ph type="title"/>
          </p:nvPr>
        </p:nvSpPr>
        <p:spPr bwMode="auto">
          <a:xfrm>
            <a:off x="311700" y="445025"/>
            <a:ext cx="8520600" cy="572700"/>
          </a:xfrm>
          <a:prstGeom prst="rect">
            <a:avLst/>
          </a:prstGeom>
          <a:noFill/>
          <a:ln>
            <a:noFill/>
          </a:ln>
        </p:spPr>
        <p:txBody>
          <a:bodyPr spcFirstLastPara="1" wrap="square" lIns="91425" tIns="91425" rIns="91425" bIns="91425" anchor="t" anchorCtr="0">
            <a:normAutofit/>
          </a:bodyPr>
          <a:lstStyle>
            <a:lvl1pPr marR="0" lvl="0"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1pPr>
            <a:lvl2pPr marR="0" lvl="1"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2pPr>
            <a:lvl3pPr marR="0" lvl="2"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3pPr>
            <a:lvl4pPr marR="0" lvl="3"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4pPr>
            <a:lvl5pPr marR="0" lvl="4"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5pPr>
            <a:lvl6pPr marR="0" lvl="5"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6pPr>
            <a:lvl7pPr marR="0" lvl="6"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7pPr>
            <a:lvl8pPr marR="0" lvl="7"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8pPr>
            <a:lvl9pPr marR="0" lvl="8"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9pPr>
          </a:lstStyle>
          <a:p>
            <a:pPr>
              <a:defRPr/>
            </a:pPr>
            <a:endParaRPr/>
          </a:p>
        </p:txBody>
      </p:sp>
      <p:sp>
        <p:nvSpPr>
          <p:cNvPr id="7" name="Google Shape;7;p1"/>
          <p:cNvSpPr txBox="1">
            <a:spLocks noGrp="1"/>
          </p:cNvSpPr>
          <p:nvPr>
            <p:ph type="body" idx="1"/>
          </p:nvPr>
        </p:nvSpPr>
        <p:spPr bwMode="auto">
          <a:xfrm>
            <a:off x="311700" y="1152475"/>
            <a:ext cx="8520600" cy="3416400"/>
          </a:xfrm>
          <a:prstGeom prst="rect">
            <a:avLst/>
          </a:prstGeom>
          <a:noFill/>
          <a:ln>
            <a:noFill/>
          </a:ln>
        </p:spPr>
        <p:txBody>
          <a:bodyPr spcFirstLastPara="1" wrap="square" lIns="91425" tIns="91425" rIns="91425" bIns="91425" anchor="t" anchorCtr="0">
            <a:normAutofit/>
          </a:bodyPr>
          <a:lstStyle>
            <a:lvl1pPr marL="457200" marR="0" lvl="0" indent="-342900" algn="l">
              <a:lnSpc>
                <a:spcPct val="114999"/>
              </a:lnSpc>
              <a:spcBef>
                <a:spcPts val="0"/>
              </a:spcBef>
              <a:spcAft>
                <a:spcPts val="0"/>
              </a:spcAft>
              <a:buClr>
                <a:schemeClr val="dk2"/>
              </a:buClr>
              <a:buSzPts val="1800"/>
              <a:buFont typeface="Arial"/>
              <a:buChar char="●"/>
              <a:defRPr sz="1800" b="0" i="0" u="none" strike="noStrike" cap="none">
                <a:solidFill>
                  <a:schemeClr val="dk2"/>
                </a:solidFill>
                <a:latin typeface="Arial"/>
                <a:ea typeface="Arial"/>
                <a:cs typeface="Arial"/>
              </a:defRPr>
            </a:lvl1pPr>
            <a:lvl2pPr marL="914400" marR="0" lvl="1" indent="-317500"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2pPr>
            <a:lvl3pPr marL="1371600" marR="0" lvl="2" indent="-317500"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3pPr>
            <a:lvl4pPr marL="1828800" marR="0" lvl="3" indent="-317500"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4pPr>
            <a:lvl5pPr marL="2286000" marR="0" lvl="4" indent="-317500"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5pPr>
            <a:lvl6pPr marL="2743200" marR="0" lvl="5" indent="-317500"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6pPr>
            <a:lvl7pPr marL="3200400" marR="0" lvl="6" indent="-317500"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7pPr>
            <a:lvl8pPr marL="3657600" marR="0" lvl="7" indent="-317500"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8pPr>
            <a:lvl9pPr marL="4114800" marR="0" lvl="8" indent="-317500"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9pPr>
          </a:lstStyle>
          <a:p>
            <a:pPr>
              <a:defRPr/>
            </a:pPr>
            <a:endParaRPr/>
          </a:p>
        </p:txBody>
      </p:sp>
      <p:sp>
        <p:nvSpPr>
          <p:cNvPr id="8" name="Google Shape;8;p1"/>
          <p:cNvSpPr txBox="1">
            <a:spLocks noGrp="1"/>
          </p:cNvSpPr>
          <p:nvPr>
            <p:ph type="sldNum" idx="12"/>
          </p:nvPr>
        </p:nvSpPr>
        <p:spPr bwMode="auto">
          <a:xfrm>
            <a:off x="8472458" y="4663217"/>
            <a:ext cx="548700" cy="393600"/>
          </a:xfrm>
          <a:prstGeom prst="rect">
            <a:avLst/>
          </a:prstGeom>
          <a:noFill/>
          <a:ln>
            <a:noFill/>
          </a:ln>
        </p:spPr>
        <p:txBody>
          <a:bodyPr spcFirstLastPara="1" wrap="square" lIns="91425" tIns="91425" rIns="91425" bIns="91425"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0000000-1234-1234-1234-123412341234}" type="slidenum">
              <a:rPr lang="fr-FR"/>
              <a:t/>
            </a:fld>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titleStyle>
    <p:body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bodyStyle>
    <p:other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preserve="0">
  <p:cSld name="">
    <p:bg>
      <p:bgPr shadeToTitle="0">
        <a:solidFill>
          <a:schemeClr val="lt1"/>
        </a:solidFill>
      </p:bgPr>
    </p:bg>
    <p:spTree>
      <p:nvGrpSpPr>
        <p:cNvPr id="1" name=""/>
        <p:cNvGrpSpPr/>
        <p:nvPr/>
      </p:nvGrpSpPr>
      <p:grpSpPr bwMode="auto">
        <a:xfrm>
          <a:off x="0" y="0"/>
          <a:ext cx="0" cy="0"/>
          <a:chOff x="0" y="0"/>
          <a:chExt cx="0" cy="0"/>
        </a:xfrm>
      </p:grpSpPr>
      <p:sp>
        <p:nvSpPr>
          <p:cNvPr id="2097599391" name="Google Shape;51;p13"/>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marR="0" lvl="0" algn="ctr">
              <a:spcBef>
                <a:spcPts val="0"/>
              </a:spcBef>
              <a:spcAft>
                <a:spcPts val="0"/>
              </a:spcAft>
              <a:buClr>
                <a:schemeClr val="dk1"/>
              </a:buClr>
              <a:buSzPts val="4400"/>
              <a:buFont typeface="Calibri"/>
              <a:buNone/>
              <a:defRPr sz="4400" b="0" i="0" u="none" strike="noStrike" cap="none">
                <a:solidFill>
                  <a:schemeClr val="dk1"/>
                </a:solidFill>
                <a:latin typeface="Calibri"/>
                <a:ea typeface="Calibri"/>
                <a:cs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a:pPr>
              <a:defRPr/>
            </a:pPr>
            <a:endParaRPr/>
          </a:p>
        </p:txBody>
      </p:sp>
      <p:sp>
        <p:nvSpPr>
          <p:cNvPr id="1518939419" name="Google Shape;52;p13"/>
          <p:cNvSpPr txBox="1">
            <a:spLocks noGrp="1"/>
          </p:cNvSpPr>
          <p:nvPr>
            <p:ph type="body" idx="1"/>
          </p:nvPr>
        </p:nvSpPr>
        <p:spPr bwMode="auto">
          <a:xfrm>
            <a:off x="457200" y="1200150"/>
            <a:ext cx="8229600" cy="3394471"/>
          </a:xfrm>
          <a:prstGeom prst="rect">
            <a:avLst/>
          </a:prstGeom>
          <a:noFill/>
          <a:ln>
            <a:noFill/>
          </a:ln>
        </p:spPr>
        <p:txBody>
          <a:bodyPr spcFirstLastPara="1" wrap="square" lIns="91423" tIns="45699" rIns="91423" bIns="45699" anchor="t" anchorCtr="0">
            <a:normAutofit/>
          </a:bodyPr>
          <a:lstStyle>
            <a:lvl1pPr marL="457200" marR="0" lvl="0" indent="-431798" algn="l">
              <a:spcBef>
                <a:spcPts val="639"/>
              </a:spcBef>
              <a:spcAft>
                <a:spcPts val="0"/>
              </a:spcAft>
              <a:buClr>
                <a:schemeClr val="dk1"/>
              </a:buClr>
              <a:buSzPts val="3200"/>
              <a:buFont typeface="Arial"/>
              <a:buChar char="•"/>
              <a:defRPr sz="3200" b="0" i="0" u="none" strike="noStrike" cap="none">
                <a:solidFill>
                  <a:schemeClr val="dk1"/>
                </a:solidFill>
                <a:latin typeface="Calibri"/>
                <a:ea typeface="Calibri"/>
                <a:cs typeface="Calibri"/>
              </a:defRPr>
            </a:lvl1pPr>
            <a:lvl2pPr marL="914400" marR="0" lvl="1" indent="-406399" algn="l">
              <a:spcBef>
                <a:spcPts val="559"/>
              </a:spcBef>
              <a:spcAft>
                <a:spcPts val="0"/>
              </a:spcAft>
              <a:buClr>
                <a:schemeClr val="dk1"/>
              </a:buClr>
              <a:buSzPts val="2800"/>
              <a:buFont typeface="Arial"/>
              <a:buChar char="–"/>
              <a:defRPr sz="2800" b="0" i="0" u="none" strike="noStrike" cap="none">
                <a:solidFill>
                  <a:schemeClr val="dk1"/>
                </a:solidFill>
                <a:latin typeface="Calibri"/>
                <a:ea typeface="Calibri"/>
                <a:cs typeface="Calibri"/>
              </a:defRPr>
            </a:lvl2pPr>
            <a:lvl3pPr marL="1371600" marR="0" lvl="2" indent="-380999" algn="l">
              <a:spcBef>
                <a:spcPts val="479"/>
              </a:spcBef>
              <a:spcAft>
                <a:spcPts val="0"/>
              </a:spcAft>
              <a:buClr>
                <a:schemeClr val="dk1"/>
              </a:buClr>
              <a:buSzPts val="2400"/>
              <a:buFont typeface="Arial"/>
              <a:buChar char="•"/>
              <a:defRPr sz="2400" b="0" i="0" u="none" strike="noStrike" cap="none">
                <a:solidFill>
                  <a:schemeClr val="dk1"/>
                </a:solidFill>
                <a:latin typeface="Calibri"/>
                <a:ea typeface="Calibri"/>
                <a:cs typeface="Calibri"/>
              </a:defRPr>
            </a:lvl3pPr>
            <a:lvl4pPr marL="1828800" marR="0" lvl="3"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4pPr>
            <a:lvl5pPr marL="2286000" marR="0" lvl="4"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5pPr>
            <a:lvl6pPr marL="2743200" marR="0" lvl="5"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6pPr>
            <a:lvl7pPr marL="3200400" marR="0" lvl="6"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7pPr>
            <a:lvl8pPr marL="3657600" marR="0" lvl="7"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8pPr>
            <a:lvl9pPr marL="4114800" marR="0" lvl="8"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9pPr>
          </a:lstStyle>
          <a:p>
            <a:pPr>
              <a:defRPr/>
            </a:pPr>
            <a:endParaRPr/>
          </a:p>
        </p:txBody>
      </p:sp>
      <p:sp>
        <p:nvSpPr>
          <p:cNvPr id="1599358148" name="Google Shape;53;p13"/>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marR="0" lvl="0" algn="l">
              <a:spcBef>
                <a:spcPts val="0"/>
              </a:spcBef>
              <a:spcAft>
                <a:spcPts val="0"/>
              </a:spcAft>
              <a:buSzPts val="1400"/>
              <a:buNone/>
              <a:defRPr sz="1200" b="0" i="0" u="none" strike="noStrike" cap="none">
                <a:solidFill>
                  <a:srgbClr val="888888"/>
                </a:solidFill>
                <a:latin typeface="Calibri"/>
                <a:ea typeface="Calibri"/>
                <a:cs typeface="Calibri"/>
              </a:defRPr>
            </a:lvl1pPr>
            <a:lvl2pPr marR="0" lvl="1" algn="l">
              <a:spcBef>
                <a:spcPts val="0"/>
              </a:spcBef>
              <a:spcAft>
                <a:spcPts val="0"/>
              </a:spcAft>
              <a:buSzPts val="1400"/>
              <a:buNone/>
              <a:defRPr sz="1800" b="0" i="0" u="none" strike="noStrike" cap="none">
                <a:solidFill>
                  <a:schemeClr val="dk1"/>
                </a:solidFill>
                <a:latin typeface="Calibri"/>
                <a:ea typeface="Calibri"/>
                <a:cs typeface="Calibri"/>
              </a:defRPr>
            </a:lvl2pPr>
            <a:lvl3pPr marR="0" lvl="2" algn="l">
              <a:spcBef>
                <a:spcPts val="0"/>
              </a:spcBef>
              <a:spcAft>
                <a:spcPts val="0"/>
              </a:spcAft>
              <a:buSzPts val="1400"/>
              <a:buNone/>
              <a:defRPr sz="1800" b="0" i="0" u="none" strike="noStrike" cap="none">
                <a:solidFill>
                  <a:schemeClr val="dk1"/>
                </a:solidFill>
                <a:latin typeface="Calibri"/>
                <a:ea typeface="Calibri"/>
                <a:cs typeface="Calibri"/>
              </a:defRPr>
            </a:lvl3pPr>
            <a:lvl4pPr marR="0" lvl="3" algn="l">
              <a:spcBef>
                <a:spcPts val="0"/>
              </a:spcBef>
              <a:spcAft>
                <a:spcPts val="0"/>
              </a:spcAft>
              <a:buSzPts val="1400"/>
              <a:buNone/>
              <a:defRPr sz="1800" b="0" i="0" u="none" strike="noStrike" cap="none">
                <a:solidFill>
                  <a:schemeClr val="dk1"/>
                </a:solidFill>
                <a:latin typeface="Calibri"/>
                <a:ea typeface="Calibri"/>
                <a:cs typeface="Calibri"/>
              </a:defRPr>
            </a:lvl4pPr>
            <a:lvl5pPr marR="0" lvl="4" algn="l">
              <a:spcBef>
                <a:spcPts val="0"/>
              </a:spcBef>
              <a:spcAft>
                <a:spcPts val="0"/>
              </a:spcAft>
              <a:buSzPts val="1400"/>
              <a:buNone/>
              <a:defRPr sz="1800" b="0" i="0" u="none" strike="noStrike" cap="none">
                <a:solidFill>
                  <a:schemeClr val="dk1"/>
                </a:solidFill>
                <a:latin typeface="Calibri"/>
                <a:ea typeface="Calibri"/>
                <a:cs typeface="Calibri"/>
              </a:defRPr>
            </a:lvl5pPr>
            <a:lvl6pPr marR="0" lvl="5" algn="l">
              <a:spcBef>
                <a:spcPts val="0"/>
              </a:spcBef>
              <a:spcAft>
                <a:spcPts val="0"/>
              </a:spcAft>
              <a:buSzPts val="1400"/>
              <a:buNone/>
              <a:defRPr sz="1800" b="0" i="0" u="none" strike="noStrike" cap="none">
                <a:solidFill>
                  <a:schemeClr val="dk1"/>
                </a:solidFill>
                <a:latin typeface="Calibri"/>
                <a:ea typeface="Calibri"/>
                <a:cs typeface="Calibri"/>
              </a:defRPr>
            </a:lvl6pPr>
            <a:lvl7pPr marR="0" lvl="6" algn="l">
              <a:spcBef>
                <a:spcPts val="0"/>
              </a:spcBef>
              <a:spcAft>
                <a:spcPts val="0"/>
              </a:spcAft>
              <a:buSzPts val="1400"/>
              <a:buNone/>
              <a:defRPr sz="1800" b="0" i="0" u="none" strike="noStrike" cap="none">
                <a:solidFill>
                  <a:schemeClr val="dk1"/>
                </a:solidFill>
                <a:latin typeface="Calibri"/>
                <a:ea typeface="Calibri"/>
                <a:cs typeface="Calibri"/>
              </a:defRPr>
            </a:lvl7pPr>
            <a:lvl8pPr marR="0" lvl="7" algn="l">
              <a:spcBef>
                <a:spcPts val="0"/>
              </a:spcBef>
              <a:spcAft>
                <a:spcPts val="0"/>
              </a:spcAft>
              <a:buSzPts val="1400"/>
              <a:buNone/>
              <a:defRPr sz="1800" b="0" i="0" u="none" strike="noStrike" cap="none">
                <a:solidFill>
                  <a:schemeClr val="dk1"/>
                </a:solidFill>
                <a:latin typeface="Calibri"/>
                <a:ea typeface="Calibri"/>
                <a:cs typeface="Calibri"/>
              </a:defRPr>
            </a:lvl8pPr>
            <a:lvl9pPr marR="0" lvl="8" algn="l">
              <a:spcBef>
                <a:spcPts val="0"/>
              </a:spcBef>
              <a:spcAft>
                <a:spcPts val="0"/>
              </a:spcAft>
              <a:buSzPts val="1400"/>
              <a:buNone/>
              <a:defRPr sz="1800" b="0" i="0" u="none" strike="noStrike" cap="none">
                <a:solidFill>
                  <a:schemeClr val="dk1"/>
                </a:solidFill>
                <a:latin typeface="Calibri"/>
                <a:ea typeface="Calibri"/>
                <a:cs typeface="Calibri"/>
              </a:defRPr>
            </a:lvl9pPr>
          </a:lstStyle>
          <a:p>
            <a:pPr>
              <a:defRPr/>
            </a:pPr>
            <a:endParaRPr/>
          </a:p>
        </p:txBody>
      </p:sp>
      <p:sp>
        <p:nvSpPr>
          <p:cNvPr id="1667993764" name="Google Shape;54;p13"/>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marR="0" lvl="0" algn="ctr">
              <a:spcBef>
                <a:spcPts val="0"/>
              </a:spcBef>
              <a:spcAft>
                <a:spcPts val="0"/>
              </a:spcAft>
              <a:buSzPts val="1400"/>
              <a:buNone/>
              <a:defRPr sz="1200" b="0" i="0" u="none" strike="noStrike" cap="none">
                <a:solidFill>
                  <a:srgbClr val="888888"/>
                </a:solidFill>
                <a:latin typeface="Calibri"/>
                <a:ea typeface="Calibri"/>
                <a:cs typeface="Calibri"/>
              </a:defRPr>
            </a:lvl1pPr>
            <a:lvl2pPr marR="0" lvl="1" algn="l">
              <a:spcBef>
                <a:spcPts val="0"/>
              </a:spcBef>
              <a:spcAft>
                <a:spcPts val="0"/>
              </a:spcAft>
              <a:buSzPts val="1400"/>
              <a:buNone/>
              <a:defRPr sz="1800" b="0" i="0" u="none" strike="noStrike" cap="none">
                <a:solidFill>
                  <a:schemeClr val="dk1"/>
                </a:solidFill>
                <a:latin typeface="Calibri"/>
                <a:ea typeface="Calibri"/>
                <a:cs typeface="Calibri"/>
              </a:defRPr>
            </a:lvl2pPr>
            <a:lvl3pPr marR="0" lvl="2" algn="l">
              <a:spcBef>
                <a:spcPts val="0"/>
              </a:spcBef>
              <a:spcAft>
                <a:spcPts val="0"/>
              </a:spcAft>
              <a:buSzPts val="1400"/>
              <a:buNone/>
              <a:defRPr sz="1800" b="0" i="0" u="none" strike="noStrike" cap="none">
                <a:solidFill>
                  <a:schemeClr val="dk1"/>
                </a:solidFill>
                <a:latin typeface="Calibri"/>
                <a:ea typeface="Calibri"/>
                <a:cs typeface="Calibri"/>
              </a:defRPr>
            </a:lvl3pPr>
            <a:lvl4pPr marR="0" lvl="3" algn="l">
              <a:spcBef>
                <a:spcPts val="0"/>
              </a:spcBef>
              <a:spcAft>
                <a:spcPts val="0"/>
              </a:spcAft>
              <a:buSzPts val="1400"/>
              <a:buNone/>
              <a:defRPr sz="1800" b="0" i="0" u="none" strike="noStrike" cap="none">
                <a:solidFill>
                  <a:schemeClr val="dk1"/>
                </a:solidFill>
                <a:latin typeface="Calibri"/>
                <a:ea typeface="Calibri"/>
                <a:cs typeface="Calibri"/>
              </a:defRPr>
            </a:lvl4pPr>
            <a:lvl5pPr marR="0" lvl="4" algn="l">
              <a:spcBef>
                <a:spcPts val="0"/>
              </a:spcBef>
              <a:spcAft>
                <a:spcPts val="0"/>
              </a:spcAft>
              <a:buSzPts val="1400"/>
              <a:buNone/>
              <a:defRPr sz="1800" b="0" i="0" u="none" strike="noStrike" cap="none">
                <a:solidFill>
                  <a:schemeClr val="dk1"/>
                </a:solidFill>
                <a:latin typeface="Calibri"/>
                <a:ea typeface="Calibri"/>
                <a:cs typeface="Calibri"/>
              </a:defRPr>
            </a:lvl5pPr>
            <a:lvl6pPr marR="0" lvl="5" algn="l">
              <a:spcBef>
                <a:spcPts val="0"/>
              </a:spcBef>
              <a:spcAft>
                <a:spcPts val="0"/>
              </a:spcAft>
              <a:buSzPts val="1400"/>
              <a:buNone/>
              <a:defRPr sz="1800" b="0" i="0" u="none" strike="noStrike" cap="none">
                <a:solidFill>
                  <a:schemeClr val="dk1"/>
                </a:solidFill>
                <a:latin typeface="Calibri"/>
                <a:ea typeface="Calibri"/>
                <a:cs typeface="Calibri"/>
              </a:defRPr>
            </a:lvl6pPr>
            <a:lvl7pPr marR="0" lvl="6" algn="l">
              <a:spcBef>
                <a:spcPts val="0"/>
              </a:spcBef>
              <a:spcAft>
                <a:spcPts val="0"/>
              </a:spcAft>
              <a:buSzPts val="1400"/>
              <a:buNone/>
              <a:defRPr sz="1800" b="0" i="0" u="none" strike="noStrike" cap="none">
                <a:solidFill>
                  <a:schemeClr val="dk1"/>
                </a:solidFill>
                <a:latin typeface="Calibri"/>
                <a:ea typeface="Calibri"/>
                <a:cs typeface="Calibri"/>
              </a:defRPr>
            </a:lvl7pPr>
            <a:lvl8pPr marR="0" lvl="7" algn="l">
              <a:spcBef>
                <a:spcPts val="0"/>
              </a:spcBef>
              <a:spcAft>
                <a:spcPts val="0"/>
              </a:spcAft>
              <a:buSzPts val="1400"/>
              <a:buNone/>
              <a:defRPr sz="1800" b="0" i="0" u="none" strike="noStrike" cap="none">
                <a:solidFill>
                  <a:schemeClr val="dk1"/>
                </a:solidFill>
                <a:latin typeface="Calibri"/>
                <a:ea typeface="Calibri"/>
                <a:cs typeface="Calibri"/>
              </a:defRPr>
            </a:lvl8pPr>
            <a:lvl9pPr marR="0" lvl="8" algn="l">
              <a:spcBef>
                <a:spcPts val="0"/>
              </a:spcBef>
              <a:spcAft>
                <a:spcPts val="0"/>
              </a:spcAft>
              <a:buSzPts val="1400"/>
              <a:buNone/>
              <a:defRPr sz="1800" b="0" i="0" u="none" strike="noStrike" cap="none">
                <a:solidFill>
                  <a:schemeClr val="dk1"/>
                </a:solidFill>
                <a:latin typeface="Calibri"/>
                <a:ea typeface="Calibri"/>
                <a:cs typeface="Calibri"/>
              </a:defRPr>
            </a:lvl9pPr>
          </a:lstStyle>
          <a:p>
            <a:pPr>
              <a:defRPr/>
            </a:pPr>
            <a:endParaRPr/>
          </a:p>
        </p:txBody>
      </p:sp>
      <p:sp>
        <p:nvSpPr>
          <p:cNvPr id="787720210" name="Google Shape;55;p13"/>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marR="0" lvl="0" indent="0" algn="r">
              <a:spcBef>
                <a:spcPts val="0"/>
              </a:spcBef>
              <a:buNone/>
              <a:defRPr sz="1200" b="0" i="0" u="none" strike="noStrike" cap="none">
                <a:solidFill>
                  <a:srgbClr val="888888"/>
                </a:solidFill>
                <a:latin typeface="Calibri"/>
                <a:ea typeface="Calibri"/>
                <a:cs typeface="Calibri"/>
              </a:defRPr>
            </a:lvl1pPr>
            <a:lvl2pPr marL="0" marR="0" lvl="1" indent="0" algn="r">
              <a:spcBef>
                <a:spcPts val="0"/>
              </a:spcBef>
              <a:buNone/>
              <a:defRPr sz="1200" b="0" i="0" u="none" strike="noStrike" cap="none">
                <a:solidFill>
                  <a:srgbClr val="888888"/>
                </a:solidFill>
                <a:latin typeface="Calibri"/>
                <a:ea typeface="Calibri"/>
                <a:cs typeface="Calibri"/>
              </a:defRPr>
            </a:lvl2pPr>
            <a:lvl3pPr marL="0" marR="0" lvl="2" indent="0" algn="r">
              <a:spcBef>
                <a:spcPts val="0"/>
              </a:spcBef>
              <a:buNone/>
              <a:defRPr sz="1200" b="0" i="0" u="none" strike="noStrike" cap="none">
                <a:solidFill>
                  <a:srgbClr val="888888"/>
                </a:solidFill>
                <a:latin typeface="Calibri"/>
                <a:ea typeface="Calibri"/>
                <a:cs typeface="Calibri"/>
              </a:defRPr>
            </a:lvl3pPr>
            <a:lvl4pPr marL="0" marR="0" lvl="3" indent="0" algn="r">
              <a:spcBef>
                <a:spcPts val="0"/>
              </a:spcBef>
              <a:buNone/>
              <a:defRPr sz="1200" b="0" i="0" u="none" strike="noStrike" cap="none">
                <a:solidFill>
                  <a:srgbClr val="888888"/>
                </a:solidFill>
                <a:latin typeface="Calibri"/>
                <a:ea typeface="Calibri"/>
                <a:cs typeface="Calibri"/>
              </a:defRPr>
            </a:lvl4pPr>
            <a:lvl5pPr marL="0" marR="0" lvl="4" indent="0" algn="r">
              <a:spcBef>
                <a:spcPts val="0"/>
              </a:spcBef>
              <a:buNone/>
              <a:defRPr sz="1200" b="0" i="0" u="none" strike="noStrike" cap="none">
                <a:solidFill>
                  <a:srgbClr val="888888"/>
                </a:solidFill>
                <a:latin typeface="Calibri"/>
                <a:ea typeface="Calibri"/>
                <a:cs typeface="Calibri"/>
              </a:defRPr>
            </a:lvl5pPr>
            <a:lvl6pPr marL="0" marR="0" lvl="5" indent="0" algn="r">
              <a:spcBef>
                <a:spcPts val="0"/>
              </a:spcBef>
              <a:buNone/>
              <a:defRPr sz="1200" b="0" i="0" u="none" strike="noStrike" cap="none">
                <a:solidFill>
                  <a:srgbClr val="888888"/>
                </a:solidFill>
                <a:latin typeface="Calibri"/>
                <a:ea typeface="Calibri"/>
                <a:cs typeface="Calibri"/>
              </a:defRPr>
            </a:lvl6pPr>
            <a:lvl7pPr marL="0" marR="0" lvl="6" indent="0" algn="r">
              <a:spcBef>
                <a:spcPts val="0"/>
              </a:spcBef>
              <a:buNone/>
              <a:defRPr sz="1200" b="0" i="0" u="none" strike="noStrike" cap="none">
                <a:solidFill>
                  <a:srgbClr val="888888"/>
                </a:solidFill>
                <a:latin typeface="Calibri"/>
                <a:ea typeface="Calibri"/>
                <a:cs typeface="Calibri"/>
              </a:defRPr>
            </a:lvl7pPr>
            <a:lvl8pPr marL="0" marR="0" lvl="7" indent="0" algn="r">
              <a:spcBef>
                <a:spcPts val="0"/>
              </a:spcBef>
              <a:buNone/>
              <a:defRPr sz="1200" b="0" i="0" u="none" strike="noStrike" cap="none">
                <a:solidFill>
                  <a:srgbClr val="888888"/>
                </a:solidFill>
                <a:latin typeface="Calibri"/>
                <a:ea typeface="Calibri"/>
                <a:cs typeface="Calibri"/>
              </a:defRPr>
            </a:lvl8pPr>
            <a:lvl9pPr marL="0" marR="0" lvl="8" indent="0" algn="r">
              <a:spcBef>
                <a:spcPts val="0"/>
              </a:spcBef>
              <a:buNone/>
              <a:defRPr sz="1200" b="0" i="0" u="none" strike="noStrike" cap="none">
                <a:solidFill>
                  <a:srgbClr val="888888"/>
                </a:solidFill>
                <a:latin typeface="Calibri"/>
                <a:ea typeface="Calibri"/>
                <a:cs typeface="Calibri"/>
              </a:defRPr>
            </a:lvl9pPr>
          </a:lstStyle>
          <a:p>
            <a:pPr marL="0" lvl="0" indent="0" algn="r">
              <a:spcBef>
                <a:spcPts val="0"/>
              </a:spcBef>
              <a:spcAft>
                <a:spcPts val="0"/>
              </a:spcAft>
              <a:buNone/>
              <a:defRPr/>
            </a:pPr>
            <a:fld id="{DB40E063-75D6-92B0-63C0-5882751BF5E6}" type="slidenum">
              <a:rPr lang="fr"/>
              <a:t/>
            </a:fld>
            <a:endParaRPr/>
          </a:p>
        </p:txBody>
      </p:sp>
    </p:spTree>
  </p:cSld>
  <p:clrMap bg1="lt1" tx1="dk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Lst>
  <p:hf dt="0" ftr="0" hdr="0" sldNum="0"/>
  <p:txStyles>
    <p:title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titleStyle>
    <p:body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bodyStyle>
    <p:other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preserve="0">
  <p:cSld name="">
    <p:bg>
      <p:bgPr shadeToTitle="0">
        <a:solidFill>
          <a:schemeClr val="lt1"/>
        </a:solidFill>
      </p:bgPr>
    </p:bg>
    <p:spTree>
      <p:nvGrpSpPr>
        <p:cNvPr id="1" name=""/>
        <p:cNvGrpSpPr/>
        <p:nvPr/>
      </p:nvGrpSpPr>
      <p:grpSpPr bwMode="auto">
        <a:xfrm>
          <a:off x="0" y="0"/>
          <a:ext cx="0" cy="0"/>
          <a:chOff x="0" y="0"/>
          <a:chExt cx="0" cy="0"/>
        </a:xfrm>
      </p:grpSpPr>
      <p:sp>
        <p:nvSpPr>
          <p:cNvPr id="1127215046" name="Google Shape;51;p13"/>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marR="0" lvl="0" algn="ctr">
              <a:spcBef>
                <a:spcPts val="0"/>
              </a:spcBef>
              <a:spcAft>
                <a:spcPts val="0"/>
              </a:spcAft>
              <a:buClr>
                <a:schemeClr val="dk1"/>
              </a:buClr>
              <a:buSzPts val="4400"/>
              <a:buFont typeface="Calibri"/>
              <a:buNone/>
              <a:defRPr sz="4400" b="0" i="0" u="none" strike="noStrike" cap="none">
                <a:solidFill>
                  <a:schemeClr val="dk1"/>
                </a:solidFill>
                <a:latin typeface="Calibri"/>
                <a:ea typeface="Calibri"/>
                <a:cs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a:pPr>
              <a:defRPr/>
            </a:pPr>
            <a:endParaRPr/>
          </a:p>
        </p:txBody>
      </p:sp>
      <p:sp>
        <p:nvSpPr>
          <p:cNvPr id="1424476485" name="Google Shape;52;p13"/>
          <p:cNvSpPr txBox="1">
            <a:spLocks noGrp="1"/>
          </p:cNvSpPr>
          <p:nvPr>
            <p:ph type="body" idx="1"/>
          </p:nvPr>
        </p:nvSpPr>
        <p:spPr bwMode="auto">
          <a:xfrm>
            <a:off x="457200" y="1200150"/>
            <a:ext cx="8229600" cy="3394471"/>
          </a:xfrm>
          <a:prstGeom prst="rect">
            <a:avLst/>
          </a:prstGeom>
          <a:noFill/>
          <a:ln>
            <a:noFill/>
          </a:ln>
        </p:spPr>
        <p:txBody>
          <a:bodyPr spcFirstLastPara="1" wrap="square" lIns="91423" tIns="45699" rIns="91423" bIns="45699" anchor="t" anchorCtr="0">
            <a:normAutofit/>
          </a:bodyPr>
          <a:lstStyle>
            <a:lvl1pPr marL="457200" marR="0" lvl="0" indent="-431798" algn="l">
              <a:spcBef>
                <a:spcPts val="639"/>
              </a:spcBef>
              <a:spcAft>
                <a:spcPts val="0"/>
              </a:spcAft>
              <a:buClr>
                <a:schemeClr val="dk1"/>
              </a:buClr>
              <a:buSzPts val="3200"/>
              <a:buFont typeface="Arial"/>
              <a:buChar char="•"/>
              <a:defRPr sz="3200" b="0" i="0" u="none" strike="noStrike" cap="none">
                <a:solidFill>
                  <a:schemeClr val="dk1"/>
                </a:solidFill>
                <a:latin typeface="Calibri"/>
                <a:ea typeface="Calibri"/>
                <a:cs typeface="Calibri"/>
              </a:defRPr>
            </a:lvl1pPr>
            <a:lvl2pPr marL="914400" marR="0" lvl="1" indent="-406399" algn="l">
              <a:spcBef>
                <a:spcPts val="559"/>
              </a:spcBef>
              <a:spcAft>
                <a:spcPts val="0"/>
              </a:spcAft>
              <a:buClr>
                <a:schemeClr val="dk1"/>
              </a:buClr>
              <a:buSzPts val="2800"/>
              <a:buFont typeface="Arial"/>
              <a:buChar char="–"/>
              <a:defRPr sz="2800" b="0" i="0" u="none" strike="noStrike" cap="none">
                <a:solidFill>
                  <a:schemeClr val="dk1"/>
                </a:solidFill>
                <a:latin typeface="Calibri"/>
                <a:ea typeface="Calibri"/>
                <a:cs typeface="Calibri"/>
              </a:defRPr>
            </a:lvl2pPr>
            <a:lvl3pPr marL="1371600" marR="0" lvl="2" indent="-380999" algn="l">
              <a:spcBef>
                <a:spcPts val="479"/>
              </a:spcBef>
              <a:spcAft>
                <a:spcPts val="0"/>
              </a:spcAft>
              <a:buClr>
                <a:schemeClr val="dk1"/>
              </a:buClr>
              <a:buSzPts val="2400"/>
              <a:buFont typeface="Arial"/>
              <a:buChar char="•"/>
              <a:defRPr sz="2400" b="0" i="0" u="none" strike="noStrike" cap="none">
                <a:solidFill>
                  <a:schemeClr val="dk1"/>
                </a:solidFill>
                <a:latin typeface="Calibri"/>
                <a:ea typeface="Calibri"/>
                <a:cs typeface="Calibri"/>
              </a:defRPr>
            </a:lvl3pPr>
            <a:lvl4pPr marL="1828800" marR="0" lvl="3"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4pPr>
            <a:lvl5pPr marL="2286000" marR="0" lvl="4"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5pPr>
            <a:lvl6pPr marL="2743200" marR="0" lvl="5"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6pPr>
            <a:lvl7pPr marL="3200400" marR="0" lvl="6"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7pPr>
            <a:lvl8pPr marL="3657600" marR="0" lvl="7"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8pPr>
            <a:lvl9pPr marL="4114800" marR="0" lvl="8"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9pPr>
          </a:lstStyle>
          <a:p>
            <a:pPr>
              <a:defRPr/>
            </a:pPr>
            <a:endParaRPr/>
          </a:p>
        </p:txBody>
      </p:sp>
      <p:sp>
        <p:nvSpPr>
          <p:cNvPr id="847582939" name="Google Shape;53;p13"/>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marR="0" lvl="0" algn="l">
              <a:spcBef>
                <a:spcPts val="0"/>
              </a:spcBef>
              <a:spcAft>
                <a:spcPts val="0"/>
              </a:spcAft>
              <a:buSzPts val="1400"/>
              <a:buNone/>
              <a:defRPr sz="1200" b="0" i="0" u="none" strike="noStrike" cap="none">
                <a:solidFill>
                  <a:srgbClr val="888888"/>
                </a:solidFill>
                <a:latin typeface="Calibri"/>
                <a:ea typeface="Calibri"/>
                <a:cs typeface="Calibri"/>
              </a:defRPr>
            </a:lvl1pPr>
            <a:lvl2pPr marR="0" lvl="1" algn="l">
              <a:spcBef>
                <a:spcPts val="0"/>
              </a:spcBef>
              <a:spcAft>
                <a:spcPts val="0"/>
              </a:spcAft>
              <a:buSzPts val="1400"/>
              <a:buNone/>
              <a:defRPr sz="1800" b="0" i="0" u="none" strike="noStrike" cap="none">
                <a:solidFill>
                  <a:schemeClr val="dk1"/>
                </a:solidFill>
                <a:latin typeface="Calibri"/>
                <a:ea typeface="Calibri"/>
                <a:cs typeface="Calibri"/>
              </a:defRPr>
            </a:lvl2pPr>
            <a:lvl3pPr marR="0" lvl="2" algn="l">
              <a:spcBef>
                <a:spcPts val="0"/>
              </a:spcBef>
              <a:spcAft>
                <a:spcPts val="0"/>
              </a:spcAft>
              <a:buSzPts val="1400"/>
              <a:buNone/>
              <a:defRPr sz="1800" b="0" i="0" u="none" strike="noStrike" cap="none">
                <a:solidFill>
                  <a:schemeClr val="dk1"/>
                </a:solidFill>
                <a:latin typeface="Calibri"/>
                <a:ea typeface="Calibri"/>
                <a:cs typeface="Calibri"/>
              </a:defRPr>
            </a:lvl3pPr>
            <a:lvl4pPr marR="0" lvl="3" algn="l">
              <a:spcBef>
                <a:spcPts val="0"/>
              </a:spcBef>
              <a:spcAft>
                <a:spcPts val="0"/>
              </a:spcAft>
              <a:buSzPts val="1400"/>
              <a:buNone/>
              <a:defRPr sz="1800" b="0" i="0" u="none" strike="noStrike" cap="none">
                <a:solidFill>
                  <a:schemeClr val="dk1"/>
                </a:solidFill>
                <a:latin typeface="Calibri"/>
                <a:ea typeface="Calibri"/>
                <a:cs typeface="Calibri"/>
              </a:defRPr>
            </a:lvl4pPr>
            <a:lvl5pPr marR="0" lvl="4" algn="l">
              <a:spcBef>
                <a:spcPts val="0"/>
              </a:spcBef>
              <a:spcAft>
                <a:spcPts val="0"/>
              </a:spcAft>
              <a:buSzPts val="1400"/>
              <a:buNone/>
              <a:defRPr sz="1800" b="0" i="0" u="none" strike="noStrike" cap="none">
                <a:solidFill>
                  <a:schemeClr val="dk1"/>
                </a:solidFill>
                <a:latin typeface="Calibri"/>
                <a:ea typeface="Calibri"/>
                <a:cs typeface="Calibri"/>
              </a:defRPr>
            </a:lvl5pPr>
            <a:lvl6pPr marR="0" lvl="5" algn="l">
              <a:spcBef>
                <a:spcPts val="0"/>
              </a:spcBef>
              <a:spcAft>
                <a:spcPts val="0"/>
              </a:spcAft>
              <a:buSzPts val="1400"/>
              <a:buNone/>
              <a:defRPr sz="1800" b="0" i="0" u="none" strike="noStrike" cap="none">
                <a:solidFill>
                  <a:schemeClr val="dk1"/>
                </a:solidFill>
                <a:latin typeface="Calibri"/>
                <a:ea typeface="Calibri"/>
                <a:cs typeface="Calibri"/>
              </a:defRPr>
            </a:lvl6pPr>
            <a:lvl7pPr marR="0" lvl="6" algn="l">
              <a:spcBef>
                <a:spcPts val="0"/>
              </a:spcBef>
              <a:spcAft>
                <a:spcPts val="0"/>
              </a:spcAft>
              <a:buSzPts val="1400"/>
              <a:buNone/>
              <a:defRPr sz="1800" b="0" i="0" u="none" strike="noStrike" cap="none">
                <a:solidFill>
                  <a:schemeClr val="dk1"/>
                </a:solidFill>
                <a:latin typeface="Calibri"/>
                <a:ea typeface="Calibri"/>
                <a:cs typeface="Calibri"/>
              </a:defRPr>
            </a:lvl7pPr>
            <a:lvl8pPr marR="0" lvl="7" algn="l">
              <a:spcBef>
                <a:spcPts val="0"/>
              </a:spcBef>
              <a:spcAft>
                <a:spcPts val="0"/>
              </a:spcAft>
              <a:buSzPts val="1400"/>
              <a:buNone/>
              <a:defRPr sz="1800" b="0" i="0" u="none" strike="noStrike" cap="none">
                <a:solidFill>
                  <a:schemeClr val="dk1"/>
                </a:solidFill>
                <a:latin typeface="Calibri"/>
                <a:ea typeface="Calibri"/>
                <a:cs typeface="Calibri"/>
              </a:defRPr>
            </a:lvl8pPr>
            <a:lvl9pPr marR="0" lvl="8" algn="l">
              <a:spcBef>
                <a:spcPts val="0"/>
              </a:spcBef>
              <a:spcAft>
                <a:spcPts val="0"/>
              </a:spcAft>
              <a:buSzPts val="1400"/>
              <a:buNone/>
              <a:defRPr sz="1800" b="0" i="0" u="none" strike="noStrike" cap="none">
                <a:solidFill>
                  <a:schemeClr val="dk1"/>
                </a:solidFill>
                <a:latin typeface="Calibri"/>
                <a:ea typeface="Calibri"/>
                <a:cs typeface="Calibri"/>
              </a:defRPr>
            </a:lvl9pPr>
          </a:lstStyle>
          <a:p>
            <a:pPr>
              <a:defRPr/>
            </a:pPr>
            <a:endParaRPr/>
          </a:p>
        </p:txBody>
      </p:sp>
      <p:sp>
        <p:nvSpPr>
          <p:cNvPr id="1113575991" name="Google Shape;54;p13"/>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marR="0" lvl="0" algn="ctr">
              <a:spcBef>
                <a:spcPts val="0"/>
              </a:spcBef>
              <a:spcAft>
                <a:spcPts val="0"/>
              </a:spcAft>
              <a:buSzPts val="1400"/>
              <a:buNone/>
              <a:defRPr sz="1200" b="0" i="0" u="none" strike="noStrike" cap="none">
                <a:solidFill>
                  <a:srgbClr val="888888"/>
                </a:solidFill>
                <a:latin typeface="Calibri"/>
                <a:ea typeface="Calibri"/>
                <a:cs typeface="Calibri"/>
              </a:defRPr>
            </a:lvl1pPr>
            <a:lvl2pPr marR="0" lvl="1" algn="l">
              <a:spcBef>
                <a:spcPts val="0"/>
              </a:spcBef>
              <a:spcAft>
                <a:spcPts val="0"/>
              </a:spcAft>
              <a:buSzPts val="1400"/>
              <a:buNone/>
              <a:defRPr sz="1800" b="0" i="0" u="none" strike="noStrike" cap="none">
                <a:solidFill>
                  <a:schemeClr val="dk1"/>
                </a:solidFill>
                <a:latin typeface="Calibri"/>
                <a:ea typeface="Calibri"/>
                <a:cs typeface="Calibri"/>
              </a:defRPr>
            </a:lvl2pPr>
            <a:lvl3pPr marR="0" lvl="2" algn="l">
              <a:spcBef>
                <a:spcPts val="0"/>
              </a:spcBef>
              <a:spcAft>
                <a:spcPts val="0"/>
              </a:spcAft>
              <a:buSzPts val="1400"/>
              <a:buNone/>
              <a:defRPr sz="1800" b="0" i="0" u="none" strike="noStrike" cap="none">
                <a:solidFill>
                  <a:schemeClr val="dk1"/>
                </a:solidFill>
                <a:latin typeface="Calibri"/>
                <a:ea typeface="Calibri"/>
                <a:cs typeface="Calibri"/>
              </a:defRPr>
            </a:lvl3pPr>
            <a:lvl4pPr marR="0" lvl="3" algn="l">
              <a:spcBef>
                <a:spcPts val="0"/>
              </a:spcBef>
              <a:spcAft>
                <a:spcPts val="0"/>
              </a:spcAft>
              <a:buSzPts val="1400"/>
              <a:buNone/>
              <a:defRPr sz="1800" b="0" i="0" u="none" strike="noStrike" cap="none">
                <a:solidFill>
                  <a:schemeClr val="dk1"/>
                </a:solidFill>
                <a:latin typeface="Calibri"/>
                <a:ea typeface="Calibri"/>
                <a:cs typeface="Calibri"/>
              </a:defRPr>
            </a:lvl4pPr>
            <a:lvl5pPr marR="0" lvl="4" algn="l">
              <a:spcBef>
                <a:spcPts val="0"/>
              </a:spcBef>
              <a:spcAft>
                <a:spcPts val="0"/>
              </a:spcAft>
              <a:buSzPts val="1400"/>
              <a:buNone/>
              <a:defRPr sz="1800" b="0" i="0" u="none" strike="noStrike" cap="none">
                <a:solidFill>
                  <a:schemeClr val="dk1"/>
                </a:solidFill>
                <a:latin typeface="Calibri"/>
                <a:ea typeface="Calibri"/>
                <a:cs typeface="Calibri"/>
              </a:defRPr>
            </a:lvl5pPr>
            <a:lvl6pPr marR="0" lvl="5" algn="l">
              <a:spcBef>
                <a:spcPts val="0"/>
              </a:spcBef>
              <a:spcAft>
                <a:spcPts val="0"/>
              </a:spcAft>
              <a:buSzPts val="1400"/>
              <a:buNone/>
              <a:defRPr sz="1800" b="0" i="0" u="none" strike="noStrike" cap="none">
                <a:solidFill>
                  <a:schemeClr val="dk1"/>
                </a:solidFill>
                <a:latin typeface="Calibri"/>
                <a:ea typeface="Calibri"/>
                <a:cs typeface="Calibri"/>
              </a:defRPr>
            </a:lvl6pPr>
            <a:lvl7pPr marR="0" lvl="6" algn="l">
              <a:spcBef>
                <a:spcPts val="0"/>
              </a:spcBef>
              <a:spcAft>
                <a:spcPts val="0"/>
              </a:spcAft>
              <a:buSzPts val="1400"/>
              <a:buNone/>
              <a:defRPr sz="1800" b="0" i="0" u="none" strike="noStrike" cap="none">
                <a:solidFill>
                  <a:schemeClr val="dk1"/>
                </a:solidFill>
                <a:latin typeface="Calibri"/>
                <a:ea typeface="Calibri"/>
                <a:cs typeface="Calibri"/>
              </a:defRPr>
            </a:lvl7pPr>
            <a:lvl8pPr marR="0" lvl="7" algn="l">
              <a:spcBef>
                <a:spcPts val="0"/>
              </a:spcBef>
              <a:spcAft>
                <a:spcPts val="0"/>
              </a:spcAft>
              <a:buSzPts val="1400"/>
              <a:buNone/>
              <a:defRPr sz="1800" b="0" i="0" u="none" strike="noStrike" cap="none">
                <a:solidFill>
                  <a:schemeClr val="dk1"/>
                </a:solidFill>
                <a:latin typeface="Calibri"/>
                <a:ea typeface="Calibri"/>
                <a:cs typeface="Calibri"/>
              </a:defRPr>
            </a:lvl8pPr>
            <a:lvl9pPr marR="0" lvl="8" algn="l">
              <a:spcBef>
                <a:spcPts val="0"/>
              </a:spcBef>
              <a:spcAft>
                <a:spcPts val="0"/>
              </a:spcAft>
              <a:buSzPts val="1400"/>
              <a:buNone/>
              <a:defRPr sz="1800" b="0" i="0" u="none" strike="noStrike" cap="none">
                <a:solidFill>
                  <a:schemeClr val="dk1"/>
                </a:solidFill>
                <a:latin typeface="Calibri"/>
                <a:ea typeface="Calibri"/>
                <a:cs typeface="Calibri"/>
              </a:defRPr>
            </a:lvl9pPr>
          </a:lstStyle>
          <a:p>
            <a:pPr>
              <a:defRPr/>
            </a:pPr>
            <a:endParaRPr/>
          </a:p>
        </p:txBody>
      </p:sp>
      <p:sp>
        <p:nvSpPr>
          <p:cNvPr id="841042277" name="Google Shape;55;p13"/>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marR="0" lvl="0" indent="0" algn="r">
              <a:spcBef>
                <a:spcPts val="0"/>
              </a:spcBef>
              <a:buNone/>
              <a:defRPr sz="1200" b="0" i="0" u="none" strike="noStrike" cap="none">
                <a:solidFill>
                  <a:srgbClr val="888888"/>
                </a:solidFill>
                <a:latin typeface="Calibri"/>
                <a:ea typeface="Calibri"/>
                <a:cs typeface="Calibri"/>
              </a:defRPr>
            </a:lvl1pPr>
            <a:lvl2pPr marL="0" marR="0" lvl="1" indent="0" algn="r">
              <a:spcBef>
                <a:spcPts val="0"/>
              </a:spcBef>
              <a:buNone/>
              <a:defRPr sz="1200" b="0" i="0" u="none" strike="noStrike" cap="none">
                <a:solidFill>
                  <a:srgbClr val="888888"/>
                </a:solidFill>
                <a:latin typeface="Calibri"/>
                <a:ea typeface="Calibri"/>
                <a:cs typeface="Calibri"/>
              </a:defRPr>
            </a:lvl2pPr>
            <a:lvl3pPr marL="0" marR="0" lvl="2" indent="0" algn="r">
              <a:spcBef>
                <a:spcPts val="0"/>
              </a:spcBef>
              <a:buNone/>
              <a:defRPr sz="1200" b="0" i="0" u="none" strike="noStrike" cap="none">
                <a:solidFill>
                  <a:srgbClr val="888888"/>
                </a:solidFill>
                <a:latin typeface="Calibri"/>
                <a:ea typeface="Calibri"/>
                <a:cs typeface="Calibri"/>
              </a:defRPr>
            </a:lvl3pPr>
            <a:lvl4pPr marL="0" marR="0" lvl="3" indent="0" algn="r">
              <a:spcBef>
                <a:spcPts val="0"/>
              </a:spcBef>
              <a:buNone/>
              <a:defRPr sz="1200" b="0" i="0" u="none" strike="noStrike" cap="none">
                <a:solidFill>
                  <a:srgbClr val="888888"/>
                </a:solidFill>
                <a:latin typeface="Calibri"/>
                <a:ea typeface="Calibri"/>
                <a:cs typeface="Calibri"/>
              </a:defRPr>
            </a:lvl4pPr>
            <a:lvl5pPr marL="0" marR="0" lvl="4" indent="0" algn="r">
              <a:spcBef>
                <a:spcPts val="0"/>
              </a:spcBef>
              <a:buNone/>
              <a:defRPr sz="1200" b="0" i="0" u="none" strike="noStrike" cap="none">
                <a:solidFill>
                  <a:srgbClr val="888888"/>
                </a:solidFill>
                <a:latin typeface="Calibri"/>
                <a:ea typeface="Calibri"/>
                <a:cs typeface="Calibri"/>
              </a:defRPr>
            </a:lvl5pPr>
            <a:lvl6pPr marL="0" marR="0" lvl="5" indent="0" algn="r">
              <a:spcBef>
                <a:spcPts val="0"/>
              </a:spcBef>
              <a:buNone/>
              <a:defRPr sz="1200" b="0" i="0" u="none" strike="noStrike" cap="none">
                <a:solidFill>
                  <a:srgbClr val="888888"/>
                </a:solidFill>
                <a:latin typeface="Calibri"/>
                <a:ea typeface="Calibri"/>
                <a:cs typeface="Calibri"/>
              </a:defRPr>
            </a:lvl6pPr>
            <a:lvl7pPr marL="0" marR="0" lvl="6" indent="0" algn="r">
              <a:spcBef>
                <a:spcPts val="0"/>
              </a:spcBef>
              <a:buNone/>
              <a:defRPr sz="1200" b="0" i="0" u="none" strike="noStrike" cap="none">
                <a:solidFill>
                  <a:srgbClr val="888888"/>
                </a:solidFill>
                <a:latin typeface="Calibri"/>
                <a:ea typeface="Calibri"/>
                <a:cs typeface="Calibri"/>
              </a:defRPr>
            </a:lvl7pPr>
            <a:lvl8pPr marL="0" marR="0" lvl="7" indent="0" algn="r">
              <a:spcBef>
                <a:spcPts val="0"/>
              </a:spcBef>
              <a:buNone/>
              <a:defRPr sz="1200" b="0" i="0" u="none" strike="noStrike" cap="none">
                <a:solidFill>
                  <a:srgbClr val="888888"/>
                </a:solidFill>
                <a:latin typeface="Calibri"/>
                <a:ea typeface="Calibri"/>
                <a:cs typeface="Calibri"/>
              </a:defRPr>
            </a:lvl8pPr>
            <a:lvl9pPr marL="0" marR="0" lvl="8" indent="0" algn="r">
              <a:spcBef>
                <a:spcPts val="0"/>
              </a:spcBef>
              <a:buNone/>
              <a:defRPr sz="1200" b="0" i="0" u="none" strike="noStrike" cap="none">
                <a:solidFill>
                  <a:srgbClr val="888888"/>
                </a:solidFill>
                <a:latin typeface="Calibri"/>
                <a:ea typeface="Calibri"/>
                <a:cs typeface="Calibri"/>
              </a:defRPr>
            </a:lvl9pPr>
          </a:lstStyle>
          <a:p>
            <a:pPr marL="0" lvl="0" indent="0" algn="r">
              <a:spcBef>
                <a:spcPts val="0"/>
              </a:spcBef>
              <a:spcAft>
                <a:spcPts val="0"/>
              </a:spcAft>
              <a:buNone/>
              <a:defRPr/>
            </a:pPr>
            <a:fld id="{629B60A8-023A-1FAD-A743-04939298DB39}" type="slidenum">
              <a:rPr lang="fr"/>
              <a:t/>
            </a:fld>
            <a:endParaRPr/>
          </a:p>
        </p:txBody>
      </p:sp>
    </p:spTree>
  </p:cSld>
  <p:clrMap bg1="lt1" tx1="dk1" bg2="dk2" tx2="lt2" accent1="accent1" accent2="accent2" accent3="accent3" accent4="accent4" accent5="accent5" accent6="accent6" hlink="hlink" folHlink="folHlink"/>
  <p:sldLayoutIdLst>
    <p:sldLayoutId id="2147483671" r:id="rId1"/>
    <p:sldLayoutId id="2147483672" r:id="rId2"/>
    <p:sldLayoutId id="2147483673" r:id="rId3"/>
    <p:sldLayoutId id="2147483674" r:id="rId4"/>
    <p:sldLayoutId id="2147483675" r:id="rId5"/>
    <p:sldLayoutId id="2147483676" r:id="rId6"/>
    <p:sldLayoutId id="2147483677" r:id="rId7"/>
    <p:sldLayoutId id="2147483678" r:id="rId8"/>
    <p:sldLayoutId id="2147483679" r:id="rId9"/>
  </p:sldLayoutIdLst>
  <p:hf dt="0" ftr="0" hdr="0" sldNum="0"/>
  <p:txStyles>
    <p:title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titleStyle>
    <p:body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bodyStyle>
    <p:other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preserve="0">
  <p:cSld name="simple-light-2">
    <p:bg>
      <p:bgPr shadeToTitle="0">
        <a:solidFill>
          <a:schemeClr val="lt1"/>
        </a:solidFill>
      </p:bgPr>
    </p:bg>
    <p:spTree>
      <p:nvGrpSpPr>
        <p:cNvPr id="1" name=""/>
        <p:cNvGrpSpPr/>
        <p:nvPr/>
      </p:nvGrpSpPr>
      <p:grpSpPr bwMode="auto">
        <a:xfrm>
          <a:off x="0" y="0"/>
          <a:ext cx="0" cy="0"/>
          <a:chOff x="0" y="0"/>
          <a:chExt cx="0" cy="0"/>
        </a:xfrm>
      </p:grpSpPr>
      <p:sp>
        <p:nvSpPr>
          <p:cNvPr id="1231909703" name="Google Shape;6;p1"/>
          <p:cNvSpPr txBox="1">
            <a:spLocks noGrp="1"/>
          </p:cNvSpPr>
          <p:nvPr>
            <p:ph type="title"/>
          </p:nvPr>
        </p:nvSpPr>
        <p:spPr bwMode="auto">
          <a:xfrm>
            <a:off x="311699" y="445024"/>
            <a:ext cx="8520599" cy="572699"/>
          </a:xfrm>
          <a:prstGeom prst="rect">
            <a:avLst/>
          </a:prstGeom>
          <a:noFill/>
          <a:ln>
            <a:noFill/>
          </a:ln>
        </p:spPr>
        <p:txBody>
          <a:bodyPr spcFirstLastPara="1" wrap="square" lIns="91423" tIns="91423" rIns="91423" bIns="91423" anchor="t" anchorCtr="0">
            <a:normAutofit/>
          </a:bodyPr>
          <a:lstStyle>
            <a:lvl1pPr marR="0" lvl="0"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1pPr>
            <a:lvl2pPr marR="0" lvl="1"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2pPr>
            <a:lvl3pPr marR="0" lvl="2"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3pPr>
            <a:lvl4pPr marR="0" lvl="3"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4pPr>
            <a:lvl5pPr marR="0" lvl="4"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5pPr>
            <a:lvl6pPr marR="0" lvl="5"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6pPr>
            <a:lvl7pPr marR="0" lvl="6"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7pPr>
            <a:lvl8pPr marR="0" lvl="7"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8pPr>
            <a:lvl9pPr marR="0" lvl="8" algn="l">
              <a:lnSpc>
                <a:spcPct val="100000"/>
              </a:lnSpc>
              <a:spcBef>
                <a:spcPts val="0"/>
              </a:spcBef>
              <a:spcAft>
                <a:spcPts val="0"/>
              </a:spcAft>
              <a:buClr>
                <a:schemeClr val="dk1"/>
              </a:buClr>
              <a:buSzPts val="2800"/>
              <a:buFont typeface="Arial"/>
              <a:buNone/>
              <a:defRPr sz="2800" b="0" i="0" u="none" strike="noStrike" cap="none">
                <a:solidFill>
                  <a:schemeClr val="dk1"/>
                </a:solidFill>
                <a:latin typeface="Arial"/>
                <a:ea typeface="Arial"/>
                <a:cs typeface="Arial"/>
              </a:defRPr>
            </a:lvl9pPr>
          </a:lstStyle>
          <a:p>
            <a:pPr>
              <a:defRPr/>
            </a:pPr>
            <a:endParaRPr/>
          </a:p>
        </p:txBody>
      </p:sp>
      <p:sp>
        <p:nvSpPr>
          <p:cNvPr id="821796386" name="Google Shape;7;p1"/>
          <p:cNvSpPr txBox="1">
            <a:spLocks noGrp="1"/>
          </p:cNvSpPr>
          <p:nvPr>
            <p:ph type="body" idx="1"/>
          </p:nvPr>
        </p:nvSpPr>
        <p:spPr bwMode="auto">
          <a:xfrm>
            <a:off x="311699" y="1152473"/>
            <a:ext cx="8520599" cy="3416400"/>
          </a:xfrm>
          <a:prstGeom prst="rect">
            <a:avLst/>
          </a:prstGeom>
          <a:noFill/>
          <a:ln>
            <a:noFill/>
          </a:ln>
        </p:spPr>
        <p:txBody>
          <a:bodyPr spcFirstLastPara="1" wrap="square" lIns="91423" tIns="91423" rIns="91423" bIns="91423" anchor="t" anchorCtr="0">
            <a:normAutofit/>
          </a:bodyPr>
          <a:lstStyle>
            <a:lvl1pPr marL="457200" marR="0" lvl="0" indent="-342900" algn="l">
              <a:lnSpc>
                <a:spcPct val="114999"/>
              </a:lnSpc>
              <a:spcBef>
                <a:spcPts val="0"/>
              </a:spcBef>
              <a:spcAft>
                <a:spcPts val="0"/>
              </a:spcAft>
              <a:buClr>
                <a:schemeClr val="dk2"/>
              </a:buClr>
              <a:buSzPts val="1800"/>
              <a:buFont typeface="Arial"/>
              <a:buChar char="●"/>
              <a:defRPr sz="1800" b="0" i="0" u="none" strike="noStrike" cap="none">
                <a:solidFill>
                  <a:schemeClr val="dk2"/>
                </a:solidFill>
                <a:latin typeface="Arial"/>
                <a:ea typeface="Arial"/>
                <a:cs typeface="Arial"/>
              </a:defRPr>
            </a:lvl1pPr>
            <a:lvl2pPr marL="914400" marR="0" lvl="1" indent="-317499"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2pPr>
            <a:lvl3pPr marL="1371600" marR="0" lvl="2" indent="-317499"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3pPr>
            <a:lvl4pPr marL="1828800" marR="0" lvl="3" indent="-317499"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4pPr>
            <a:lvl5pPr marL="2286000" marR="0" lvl="4" indent="-317499"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5pPr>
            <a:lvl6pPr marL="2743200" marR="0" lvl="5" indent="-317499"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6pPr>
            <a:lvl7pPr marL="3200400" marR="0" lvl="6" indent="-317499"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7pPr>
            <a:lvl8pPr marL="3657600" marR="0" lvl="7" indent="-317499"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8pPr>
            <a:lvl9pPr marL="4114800" marR="0" lvl="8" indent="-317499" algn="l">
              <a:lnSpc>
                <a:spcPct val="114999"/>
              </a:lnSpc>
              <a:spcBef>
                <a:spcPts val="0"/>
              </a:spcBef>
              <a:spcAft>
                <a:spcPts val="0"/>
              </a:spcAft>
              <a:buClr>
                <a:schemeClr val="dk2"/>
              </a:buClr>
              <a:buSzPts val="1400"/>
              <a:buFont typeface="Arial"/>
              <a:buChar char="■"/>
              <a:defRPr sz="1400" b="0" i="0" u="none" strike="noStrike" cap="none">
                <a:solidFill>
                  <a:schemeClr val="dk2"/>
                </a:solidFill>
                <a:latin typeface="Arial"/>
                <a:ea typeface="Arial"/>
                <a:cs typeface="Arial"/>
              </a:defRPr>
            </a:lvl9pPr>
          </a:lstStyle>
          <a:p>
            <a:pPr>
              <a:defRPr/>
            </a:pPr>
            <a:endParaRPr/>
          </a:p>
        </p:txBody>
      </p:sp>
      <p:sp>
        <p:nvSpPr>
          <p:cNvPr id="1174150266" name="Google Shape;8;p1"/>
          <p:cNvSpPr txBox="1">
            <a:spLocks noGrp="1"/>
          </p:cNvSpPr>
          <p:nvPr>
            <p:ph type="sldNum" idx="12"/>
          </p:nvPr>
        </p:nvSpPr>
        <p:spPr bwMode="auto">
          <a:xfrm>
            <a:off x="8472457" y="4663216"/>
            <a:ext cx="548699" cy="393599"/>
          </a:xfrm>
          <a:prstGeom prst="rect">
            <a:avLst/>
          </a:prstGeom>
          <a:noFill/>
          <a:ln>
            <a:noFill/>
          </a:ln>
        </p:spPr>
        <p:txBody>
          <a:bodyPr spcFirstLastPara="1" wrap="square" lIns="91423" tIns="91423" rIns="91423" bIns="91423" anchor="ctr" anchorCtr="0">
            <a:normAutofit/>
          </a:bodyPr>
          <a:lstStyle>
            <a:lvl1pPr marL="0" marR="0" lvl="0"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1pPr>
            <a:lvl2pPr marL="0" marR="0" lvl="1"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2pPr>
            <a:lvl3pPr marL="0" marR="0" lvl="2"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3pPr>
            <a:lvl4pPr marL="0" marR="0" lvl="3"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4pPr>
            <a:lvl5pPr marL="0" marR="0" lvl="4"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5pPr>
            <a:lvl6pPr marL="0" marR="0" lvl="5"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6pPr>
            <a:lvl7pPr marL="0" marR="0" lvl="6"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7pPr>
            <a:lvl8pPr marL="0" marR="0" lvl="7"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8pPr>
            <a:lvl9pPr marL="0" marR="0" lvl="8" indent="0" algn="r">
              <a:lnSpc>
                <a:spcPct val="100000"/>
              </a:lnSpc>
              <a:spcBef>
                <a:spcPts val="0"/>
              </a:spcBef>
              <a:spcAft>
                <a:spcPts val="0"/>
              </a:spcAft>
              <a:buClr>
                <a:srgbClr val="000000"/>
              </a:buClr>
              <a:buSzPts val="1000"/>
              <a:buFont typeface="Arial"/>
              <a:buNone/>
              <a:defRPr sz="1000" b="0" i="0" u="none" strike="noStrike" cap="none">
                <a:solidFill>
                  <a:schemeClr val="dk2"/>
                </a:solidFill>
                <a:latin typeface="Arial"/>
                <a:ea typeface="Arial"/>
                <a:cs typeface="Arial"/>
              </a:defRPr>
            </a:lvl9pPr>
          </a:lstStyle>
          <a:p>
            <a:pPr marL="0" lvl="0" indent="0" algn="r">
              <a:spcBef>
                <a:spcPts val="0"/>
              </a:spcBef>
              <a:spcAft>
                <a:spcPts val="0"/>
              </a:spcAft>
              <a:buNone/>
              <a:defRPr/>
            </a:pPr>
            <a:fld id="{0FE3487A-40A1-6858-1358-EB8A53592353}" type="slidenum">
              <a:rPr lang="fr-FR"/>
              <a:t/>
            </a:fld>
            <a:endParaRPr/>
          </a:p>
        </p:txBody>
      </p:sp>
    </p:spTree>
  </p:cSld>
  <p:clrMap bg1="lt1" tx1="dk1" bg2="dk2" tx2="lt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hf dt="0" ftr="0" hdr="0" sldNum="0"/>
  <p:txStyles>
    <p:title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titleStyle>
    <p:body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bodyStyle>
    <p:other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preserve="0">
  <p:cSld name="">
    <p:bg>
      <p:bgPr shadeToTitle="0">
        <a:solidFill>
          <a:schemeClr val="lt1"/>
        </a:solidFill>
      </p:bgPr>
    </p:bg>
    <p:spTree>
      <p:nvGrpSpPr>
        <p:cNvPr id="1" name=""/>
        <p:cNvGrpSpPr/>
        <p:nvPr/>
      </p:nvGrpSpPr>
      <p:grpSpPr bwMode="auto">
        <a:xfrm>
          <a:off x="0" y="0"/>
          <a:ext cx="0" cy="0"/>
          <a:chOff x="0" y="0"/>
          <a:chExt cx="0" cy="0"/>
        </a:xfrm>
      </p:grpSpPr>
      <p:sp>
        <p:nvSpPr>
          <p:cNvPr id="1577405899" name="Google Shape;51;p13"/>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marR="0" lvl="0" algn="ctr">
              <a:spcBef>
                <a:spcPts val="0"/>
              </a:spcBef>
              <a:spcAft>
                <a:spcPts val="0"/>
              </a:spcAft>
              <a:buClr>
                <a:schemeClr val="dk1"/>
              </a:buClr>
              <a:buSzPts val="4400"/>
              <a:buFont typeface="Calibri"/>
              <a:buNone/>
              <a:defRPr sz="4400" b="0" i="0" u="none" strike="noStrike" cap="none">
                <a:solidFill>
                  <a:schemeClr val="dk1"/>
                </a:solidFill>
                <a:latin typeface="Calibri"/>
                <a:ea typeface="Calibri"/>
                <a:cs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a:pPr>
              <a:defRPr/>
            </a:pPr>
            <a:endParaRPr/>
          </a:p>
        </p:txBody>
      </p:sp>
      <p:sp>
        <p:nvSpPr>
          <p:cNvPr id="1033103375" name="Google Shape;52;p13"/>
          <p:cNvSpPr txBox="1">
            <a:spLocks noGrp="1"/>
          </p:cNvSpPr>
          <p:nvPr>
            <p:ph type="body" idx="1"/>
          </p:nvPr>
        </p:nvSpPr>
        <p:spPr bwMode="auto">
          <a:xfrm>
            <a:off x="457200" y="1200150"/>
            <a:ext cx="8229600" cy="3394471"/>
          </a:xfrm>
          <a:prstGeom prst="rect">
            <a:avLst/>
          </a:prstGeom>
          <a:noFill/>
          <a:ln>
            <a:noFill/>
          </a:ln>
        </p:spPr>
        <p:txBody>
          <a:bodyPr spcFirstLastPara="1" wrap="square" lIns="91423" tIns="45699" rIns="91423" bIns="45699" anchor="t" anchorCtr="0">
            <a:normAutofit/>
          </a:bodyPr>
          <a:lstStyle>
            <a:lvl1pPr marL="457200" marR="0" lvl="0" indent="-431798" algn="l">
              <a:spcBef>
                <a:spcPts val="639"/>
              </a:spcBef>
              <a:spcAft>
                <a:spcPts val="0"/>
              </a:spcAft>
              <a:buClr>
                <a:schemeClr val="dk1"/>
              </a:buClr>
              <a:buSzPts val="3200"/>
              <a:buFont typeface="Arial"/>
              <a:buChar char="•"/>
              <a:defRPr sz="3200" b="0" i="0" u="none" strike="noStrike" cap="none">
                <a:solidFill>
                  <a:schemeClr val="dk1"/>
                </a:solidFill>
                <a:latin typeface="Calibri"/>
                <a:ea typeface="Calibri"/>
                <a:cs typeface="Calibri"/>
              </a:defRPr>
            </a:lvl1pPr>
            <a:lvl2pPr marL="914400" marR="0" lvl="1" indent="-406399" algn="l">
              <a:spcBef>
                <a:spcPts val="559"/>
              </a:spcBef>
              <a:spcAft>
                <a:spcPts val="0"/>
              </a:spcAft>
              <a:buClr>
                <a:schemeClr val="dk1"/>
              </a:buClr>
              <a:buSzPts val="2800"/>
              <a:buFont typeface="Arial"/>
              <a:buChar char="–"/>
              <a:defRPr sz="2800" b="0" i="0" u="none" strike="noStrike" cap="none">
                <a:solidFill>
                  <a:schemeClr val="dk1"/>
                </a:solidFill>
                <a:latin typeface="Calibri"/>
                <a:ea typeface="Calibri"/>
                <a:cs typeface="Calibri"/>
              </a:defRPr>
            </a:lvl2pPr>
            <a:lvl3pPr marL="1371600" marR="0" lvl="2" indent="-380999" algn="l">
              <a:spcBef>
                <a:spcPts val="479"/>
              </a:spcBef>
              <a:spcAft>
                <a:spcPts val="0"/>
              </a:spcAft>
              <a:buClr>
                <a:schemeClr val="dk1"/>
              </a:buClr>
              <a:buSzPts val="2400"/>
              <a:buFont typeface="Arial"/>
              <a:buChar char="•"/>
              <a:defRPr sz="2400" b="0" i="0" u="none" strike="noStrike" cap="none">
                <a:solidFill>
                  <a:schemeClr val="dk1"/>
                </a:solidFill>
                <a:latin typeface="Calibri"/>
                <a:ea typeface="Calibri"/>
                <a:cs typeface="Calibri"/>
              </a:defRPr>
            </a:lvl3pPr>
            <a:lvl4pPr marL="1828800" marR="0" lvl="3"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4pPr>
            <a:lvl5pPr marL="2286000" marR="0" lvl="4"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5pPr>
            <a:lvl6pPr marL="2743200" marR="0" lvl="5"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6pPr>
            <a:lvl7pPr marL="3200400" marR="0" lvl="6"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7pPr>
            <a:lvl8pPr marL="3657600" marR="0" lvl="7"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8pPr>
            <a:lvl9pPr marL="4114800" marR="0" lvl="8"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9pPr>
          </a:lstStyle>
          <a:p>
            <a:pPr>
              <a:defRPr/>
            </a:pPr>
            <a:endParaRPr/>
          </a:p>
        </p:txBody>
      </p:sp>
      <p:sp>
        <p:nvSpPr>
          <p:cNvPr id="45360234" name="Google Shape;53;p13"/>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marR="0" lvl="0" algn="l">
              <a:spcBef>
                <a:spcPts val="0"/>
              </a:spcBef>
              <a:spcAft>
                <a:spcPts val="0"/>
              </a:spcAft>
              <a:buSzPts val="1400"/>
              <a:buNone/>
              <a:defRPr sz="1200" b="0" i="0" u="none" strike="noStrike" cap="none">
                <a:solidFill>
                  <a:srgbClr val="888888"/>
                </a:solidFill>
                <a:latin typeface="Calibri"/>
                <a:ea typeface="Calibri"/>
                <a:cs typeface="Calibri"/>
              </a:defRPr>
            </a:lvl1pPr>
            <a:lvl2pPr marR="0" lvl="1" algn="l">
              <a:spcBef>
                <a:spcPts val="0"/>
              </a:spcBef>
              <a:spcAft>
                <a:spcPts val="0"/>
              </a:spcAft>
              <a:buSzPts val="1400"/>
              <a:buNone/>
              <a:defRPr sz="1800" b="0" i="0" u="none" strike="noStrike" cap="none">
                <a:solidFill>
                  <a:schemeClr val="dk1"/>
                </a:solidFill>
                <a:latin typeface="Calibri"/>
                <a:ea typeface="Calibri"/>
                <a:cs typeface="Calibri"/>
              </a:defRPr>
            </a:lvl2pPr>
            <a:lvl3pPr marR="0" lvl="2" algn="l">
              <a:spcBef>
                <a:spcPts val="0"/>
              </a:spcBef>
              <a:spcAft>
                <a:spcPts val="0"/>
              </a:spcAft>
              <a:buSzPts val="1400"/>
              <a:buNone/>
              <a:defRPr sz="1800" b="0" i="0" u="none" strike="noStrike" cap="none">
                <a:solidFill>
                  <a:schemeClr val="dk1"/>
                </a:solidFill>
                <a:latin typeface="Calibri"/>
                <a:ea typeface="Calibri"/>
                <a:cs typeface="Calibri"/>
              </a:defRPr>
            </a:lvl3pPr>
            <a:lvl4pPr marR="0" lvl="3" algn="l">
              <a:spcBef>
                <a:spcPts val="0"/>
              </a:spcBef>
              <a:spcAft>
                <a:spcPts val="0"/>
              </a:spcAft>
              <a:buSzPts val="1400"/>
              <a:buNone/>
              <a:defRPr sz="1800" b="0" i="0" u="none" strike="noStrike" cap="none">
                <a:solidFill>
                  <a:schemeClr val="dk1"/>
                </a:solidFill>
                <a:latin typeface="Calibri"/>
                <a:ea typeface="Calibri"/>
                <a:cs typeface="Calibri"/>
              </a:defRPr>
            </a:lvl4pPr>
            <a:lvl5pPr marR="0" lvl="4" algn="l">
              <a:spcBef>
                <a:spcPts val="0"/>
              </a:spcBef>
              <a:spcAft>
                <a:spcPts val="0"/>
              </a:spcAft>
              <a:buSzPts val="1400"/>
              <a:buNone/>
              <a:defRPr sz="1800" b="0" i="0" u="none" strike="noStrike" cap="none">
                <a:solidFill>
                  <a:schemeClr val="dk1"/>
                </a:solidFill>
                <a:latin typeface="Calibri"/>
                <a:ea typeface="Calibri"/>
                <a:cs typeface="Calibri"/>
              </a:defRPr>
            </a:lvl5pPr>
            <a:lvl6pPr marR="0" lvl="5" algn="l">
              <a:spcBef>
                <a:spcPts val="0"/>
              </a:spcBef>
              <a:spcAft>
                <a:spcPts val="0"/>
              </a:spcAft>
              <a:buSzPts val="1400"/>
              <a:buNone/>
              <a:defRPr sz="1800" b="0" i="0" u="none" strike="noStrike" cap="none">
                <a:solidFill>
                  <a:schemeClr val="dk1"/>
                </a:solidFill>
                <a:latin typeface="Calibri"/>
                <a:ea typeface="Calibri"/>
                <a:cs typeface="Calibri"/>
              </a:defRPr>
            </a:lvl6pPr>
            <a:lvl7pPr marR="0" lvl="6" algn="l">
              <a:spcBef>
                <a:spcPts val="0"/>
              </a:spcBef>
              <a:spcAft>
                <a:spcPts val="0"/>
              </a:spcAft>
              <a:buSzPts val="1400"/>
              <a:buNone/>
              <a:defRPr sz="1800" b="0" i="0" u="none" strike="noStrike" cap="none">
                <a:solidFill>
                  <a:schemeClr val="dk1"/>
                </a:solidFill>
                <a:latin typeface="Calibri"/>
                <a:ea typeface="Calibri"/>
                <a:cs typeface="Calibri"/>
              </a:defRPr>
            </a:lvl7pPr>
            <a:lvl8pPr marR="0" lvl="7" algn="l">
              <a:spcBef>
                <a:spcPts val="0"/>
              </a:spcBef>
              <a:spcAft>
                <a:spcPts val="0"/>
              </a:spcAft>
              <a:buSzPts val="1400"/>
              <a:buNone/>
              <a:defRPr sz="1800" b="0" i="0" u="none" strike="noStrike" cap="none">
                <a:solidFill>
                  <a:schemeClr val="dk1"/>
                </a:solidFill>
                <a:latin typeface="Calibri"/>
                <a:ea typeface="Calibri"/>
                <a:cs typeface="Calibri"/>
              </a:defRPr>
            </a:lvl8pPr>
            <a:lvl9pPr marR="0" lvl="8" algn="l">
              <a:spcBef>
                <a:spcPts val="0"/>
              </a:spcBef>
              <a:spcAft>
                <a:spcPts val="0"/>
              </a:spcAft>
              <a:buSzPts val="1400"/>
              <a:buNone/>
              <a:defRPr sz="1800" b="0" i="0" u="none" strike="noStrike" cap="none">
                <a:solidFill>
                  <a:schemeClr val="dk1"/>
                </a:solidFill>
                <a:latin typeface="Calibri"/>
                <a:ea typeface="Calibri"/>
                <a:cs typeface="Calibri"/>
              </a:defRPr>
            </a:lvl9pPr>
          </a:lstStyle>
          <a:p>
            <a:pPr>
              <a:defRPr/>
            </a:pPr>
            <a:endParaRPr/>
          </a:p>
        </p:txBody>
      </p:sp>
      <p:sp>
        <p:nvSpPr>
          <p:cNvPr id="1648436259" name="Google Shape;54;p13"/>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marR="0" lvl="0" algn="ctr">
              <a:spcBef>
                <a:spcPts val="0"/>
              </a:spcBef>
              <a:spcAft>
                <a:spcPts val="0"/>
              </a:spcAft>
              <a:buSzPts val="1400"/>
              <a:buNone/>
              <a:defRPr sz="1200" b="0" i="0" u="none" strike="noStrike" cap="none">
                <a:solidFill>
                  <a:srgbClr val="888888"/>
                </a:solidFill>
                <a:latin typeface="Calibri"/>
                <a:ea typeface="Calibri"/>
                <a:cs typeface="Calibri"/>
              </a:defRPr>
            </a:lvl1pPr>
            <a:lvl2pPr marR="0" lvl="1" algn="l">
              <a:spcBef>
                <a:spcPts val="0"/>
              </a:spcBef>
              <a:spcAft>
                <a:spcPts val="0"/>
              </a:spcAft>
              <a:buSzPts val="1400"/>
              <a:buNone/>
              <a:defRPr sz="1800" b="0" i="0" u="none" strike="noStrike" cap="none">
                <a:solidFill>
                  <a:schemeClr val="dk1"/>
                </a:solidFill>
                <a:latin typeface="Calibri"/>
                <a:ea typeface="Calibri"/>
                <a:cs typeface="Calibri"/>
              </a:defRPr>
            </a:lvl2pPr>
            <a:lvl3pPr marR="0" lvl="2" algn="l">
              <a:spcBef>
                <a:spcPts val="0"/>
              </a:spcBef>
              <a:spcAft>
                <a:spcPts val="0"/>
              </a:spcAft>
              <a:buSzPts val="1400"/>
              <a:buNone/>
              <a:defRPr sz="1800" b="0" i="0" u="none" strike="noStrike" cap="none">
                <a:solidFill>
                  <a:schemeClr val="dk1"/>
                </a:solidFill>
                <a:latin typeface="Calibri"/>
                <a:ea typeface="Calibri"/>
                <a:cs typeface="Calibri"/>
              </a:defRPr>
            </a:lvl3pPr>
            <a:lvl4pPr marR="0" lvl="3" algn="l">
              <a:spcBef>
                <a:spcPts val="0"/>
              </a:spcBef>
              <a:spcAft>
                <a:spcPts val="0"/>
              </a:spcAft>
              <a:buSzPts val="1400"/>
              <a:buNone/>
              <a:defRPr sz="1800" b="0" i="0" u="none" strike="noStrike" cap="none">
                <a:solidFill>
                  <a:schemeClr val="dk1"/>
                </a:solidFill>
                <a:latin typeface="Calibri"/>
                <a:ea typeface="Calibri"/>
                <a:cs typeface="Calibri"/>
              </a:defRPr>
            </a:lvl4pPr>
            <a:lvl5pPr marR="0" lvl="4" algn="l">
              <a:spcBef>
                <a:spcPts val="0"/>
              </a:spcBef>
              <a:spcAft>
                <a:spcPts val="0"/>
              </a:spcAft>
              <a:buSzPts val="1400"/>
              <a:buNone/>
              <a:defRPr sz="1800" b="0" i="0" u="none" strike="noStrike" cap="none">
                <a:solidFill>
                  <a:schemeClr val="dk1"/>
                </a:solidFill>
                <a:latin typeface="Calibri"/>
                <a:ea typeface="Calibri"/>
                <a:cs typeface="Calibri"/>
              </a:defRPr>
            </a:lvl5pPr>
            <a:lvl6pPr marR="0" lvl="5" algn="l">
              <a:spcBef>
                <a:spcPts val="0"/>
              </a:spcBef>
              <a:spcAft>
                <a:spcPts val="0"/>
              </a:spcAft>
              <a:buSzPts val="1400"/>
              <a:buNone/>
              <a:defRPr sz="1800" b="0" i="0" u="none" strike="noStrike" cap="none">
                <a:solidFill>
                  <a:schemeClr val="dk1"/>
                </a:solidFill>
                <a:latin typeface="Calibri"/>
                <a:ea typeface="Calibri"/>
                <a:cs typeface="Calibri"/>
              </a:defRPr>
            </a:lvl6pPr>
            <a:lvl7pPr marR="0" lvl="6" algn="l">
              <a:spcBef>
                <a:spcPts val="0"/>
              </a:spcBef>
              <a:spcAft>
                <a:spcPts val="0"/>
              </a:spcAft>
              <a:buSzPts val="1400"/>
              <a:buNone/>
              <a:defRPr sz="1800" b="0" i="0" u="none" strike="noStrike" cap="none">
                <a:solidFill>
                  <a:schemeClr val="dk1"/>
                </a:solidFill>
                <a:latin typeface="Calibri"/>
                <a:ea typeface="Calibri"/>
                <a:cs typeface="Calibri"/>
              </a:defRPr>
            </a:lvl7pPr>
            <a:lvl8pPr marR="0" lvl="7" algn="l">
              <a:spcBef>
                <a:spcPts val="0"/>
              </a:spcBef>
              <a:spcAft>
                <a:spcPts val="0"/>
              </a:spcAft>
              <a:buSzPts val="1400"/>
              <a:buNone/>
              <a:defRPr sz="1800" b="0" i="0" u="none" strike="noStrike" cap="none">
                <a:solidFill>
                  <a:schemeClr val="dk1"/>
                </a:solidFill>
                <a:latin typeface="Calibri"/>
                <a:ea typeface="Calibri"/>
                <a:cs typeface="Calibri"/>
              </a:defRPr>
            </a:lvl8pPr>
            <a:lvl9pPr marR="0" lvl="8" algn="l">
              <a:spcBef>
                <a:spcPts val="0"/>
              </a:spcBef>
              <a:spcAft>
                <a:spcPts val="0"/>
              </a:spcAft>
              <a:buSzPts val="1400"/>
              <a:buNone/>
              <a:defRPr sz="1800" b="0" i="0" u="none" strike="noStrike" cap="none">
                <a:solidFill>
                  <a:schemeClr val="dk1"/>
                </a:solidFill>
                <a:latin typeface="Calibri"/>
                <a:ea typeface="Calibri"/>
                <a:cs typeface="Calibri"/>
              </a:defRPr>
            </a:lvl9pPr>
          </a:lstStyle>
          <a:p>
            <a:pPr>
              <a:defRPr/>
            </a:pPr>
            <a:endParaRPr/>
          </a:p>
        </p:txBody>
      </p:sp>
      <p:sp>
        <p:nvSpPr>
          <p:cNvPr id="1437094466" name="Google Shape;55;p13"/>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marR="0" lvl="0" indent="0" algn="r">
              <a:spcBef>
                <a:spcPts val="0"/>
              </a:spcBef>
              <a:buNone/>
              <a:defRPr sz="1200" b="0" i="0" u="none" strike="noStrike" cap="none">
                <a:solidFill>
                  <a:srgbClr val="888888"/>
                </a:solidFill>
                <a:latin typeface="Calibri"/>
                <a:ea typeface="Calibri"/>
                <a:cs typeface="Calibri"/>
              </a:defRPr>
            </a:lvl1pPr>
            <a:lvl2pPr marL="0" marR="0" lvl="1" indent="0" algn="r">
              <a:spcBef>
                <a:spcPts val="0"/>
              </a:spcBef>
              <a:buNone/>
              <a:defRPr sz="1200" b="0" i="0" u="none" strike="noStrike" cap="none">
                <a:solidFill>
                  <a:srgbClr val="888888"/>
                </a:solidFill>
                <a:latin typeface="Calibri"/>
                <a:ea typeface="Calibri"/>
                <a:cs typeface="Calibri"/>
              </a:defRPr>
            </a:lvl2pPr>
            <a:lvl3pPr marL="0" marR="0" lvl="2" indent="0" algn="r">
              <a:spcBef>
                <a:spcPts val="0"/>
              </a:spcBef>
              <a:buNone/>
              <a:defRPr sz="1200" b="0" i="0" u="none" strike="noStrike" cap="none">
                <a:solidFill>
                  <a:srgbClr val="888888"/>
                </a:solidFill>
                <a:latin typeface="Calibri"/>
                <a:ea typeface="Calibri"/>
                <a:cs typeface="Calibri"/>
              </a:defRPr>
            </a:lvl3pPr>
            <a:lvl4pPr marL="0" marR="0" lvl="3" indent="0" algn="r">
              <a:spcBef>
                <a:spcPts val="0"/>
              </a:spcBef>
              <a:buNone/>
              <a:defRPr sz="1200" b="0" i="0" u="none" strike="noStrike" cap="none">
                <a:solidFill>
                  <a:srgbClr val="888888"/>
                </a:solidFill>
                <a:latin typeface="Calibri"/>
                <a:ea typeface="Calibri"/>
                <a:cs typeface="Calibri"/>
              </a:defRPr>
            </a:lvl4pPr>
            <a:lvl5pPr marL="0" marR="0" lvl="4" indent="0" algn="r">
              <a:spcBef>
                <a:spcPts val="0"/>
              </a:spcBef>
              <a:buNone/>
              <a:defRPr sz="1200" b="0" i="0" u="none" strike="noStrike" cap="none">
                <a:solidFill>
                  <a:srgbClr val="888888"/>
                </a:solidFill>
                <a:latin typeface="Calibri"/>
                <a:ea typeface="Calibri"/>
                <a:cs typeface="Calibri"/>
              </a:defRPr>
            </a:lvl5pPr>
            <a:lvl6pPr marL="0" marR="0" lvl="5" indent="0" algn="r">
              <a:spcBef>
                <a:spcPts val="0"/>
              </a:spcBef>
              <a:buNone/>
              <a:defRPr sz="1200" b="0" i="0" u="none" strike="noStrike" cap="none">
                <a:solidFill>
                  <a:srgbClr val="888888"/>
                </a:solidFill>
                <a:latin typeface="Calibri"/>
                <a:ea typeface="Calibri"/>
                <a:cs typeface="Calibri"/>
              </a:defRPr>
            </a:lvl6pPr>
            <a:lvl7pPr marL="0" marR="0" lvl="6" indent="0" algn="r">
              <a:spcBef>
                <a:spcPts val="0"/>
              </a:spcBef>
              <a:buNone/>
              <a:defRPr sz="1200" b="0" i="0" u="none" strike="noStrike" cap="none">
                <a:solidFill>
                  <a:srgbClr val="888888"/>
                </a:solidFill>
                <a:latin typeface="Calibri"/>
                <a:ea typeface="Calibri"/>
                <a:cs typeface="Calibri"/>
              </a:defRPr>
            </a:lvl7pPr>
            <a:lvl8pPr marL="0" marR="0" lvl="7" indent="0" algn="r">
              <a:spcBef>
                <a:spcPts val="0"/>
              </a:spcBef>
              <a:buNone/>
              <a:defRPr sz="1200" b="0" i="0" u="none" strike="noStrike" cap="none">
                <a:solidFill>
                  <a:srgbClr val="888888"/>
                </a:solidFill>
                <a:latin typeface="Calibri"/>
                <a:ea typeface="Calibri"/>
                <a:cs typeface="Calibri"/>
              </a:defRPr>
            </a:lvl8pPr>
            <a:lvl9pPr marL="0" marR="0" lvl="8" indent="0" algn="r">
              <a:spcBef>
                <a:spcPts val="0"/>
              </a:spcBef>
              <a:buNone/>
              <a:defRPr sz="1200" b="0" i="0" u="none" strike="noStrike" cap="none">
                <a:solidFill>
                  <a:srgbClr val="888888"/>
                </a:solidFill>
                <a:latin typeface="Calibri"/>
                <a:ea typeface="Calibri"/>
                <a:cs typeface="Calibri"/>
              </a:defRPr>
            </a:lvl9pPr>
          </a:lstStyle>
          <a:p>
            <a:pPr marL="0" lvl="0" indent="0" algn="r">
              <a:spcBef>
                <a:spcPts val="0"/>
              </a:spcBef>
              <a:spcAft>
                <a:spcPts val="0"/>
              </a:spcAft>
              <a:buNone/>
              <a:defRPr/>
            </a:pPr>
            <a:fld id="{725BBB6A-111D-A3BE-591D-30CA22F20249}" type="slidenum">
              <a:rPr lang="fr"/>
              <a:t/>
            </a:fld>
            <a:endParaRPr/>
          </a:p>
        </p:txBody>
      </p:sp>
    </p:spTree>
  </p:cSld>
  <p:clrMap bg1="lt1" tx1="dk1" bg2="dk2" tx2="lt2" accent1="accent1" accent2="accent2" accent3="accent3" accent4="accent4" accent5="accent5" accent6="accent6" hlink="hlink" folHlink="folHlink"/>
  <p:sldLayoutIdLst>
    <p:sldLayoutId id="2147483693" r:id="rId1"/>
    <p:sldLayoutId id="2147483694" r:id="rId2"/>
    <p:sldLayoutId id="2147483695" r:id="rId3"/>
    <p:sldLayoutId id="2147483696" r:id="rId4"/>
    <p:sldLayoutId id="2147483697" r:id="rId5"/>
    <p:sldLayoutId id="2147483698" r:id="rId6"/>
    <p:sldLayoutId id="2147483699" r:id="rId7"/>
    <p:sldLayoutId id="2147483700" r:id="rId8"/>
    <p:sldLayoutId id="2147483701" r:id="rId9"/>
  </p:sldLayoutIdLst>
  <p:hf dt="0" ftr="0" hdr="0" sldNum="0"/>
  <p:txStyles>
    <p:title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titleStyle>
    <p:body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bodyStyle>
    <p:other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preserve="0">
  <p:cSld name="">
    <p:bg>
      <p:bgPr shadeToTitle="0">
        <a:solidFill>
          <a:schemeClr val="lt1"/>
        </a:solidFill>
      </p:bgPr>
    </p:bg>
    <p:spTree>
      <p:nvGrpSpPr>
        <p:cNvPr id="1" name=""/>
        <p:cNvGrpSpPr/>
        <p:nvPr/>
      </p:nvGrpSpPr>
      <p:grpSpPr bwMode="auto">
        <a:xfrm>
          <a:off x="0" y="0"/>
          <a:ext cx="0" cy="0"/>
          <a:chOff x="0" y="0"/>
          <a:chExt cx="0" cy="0"/>
        </a:xfrm>
      </p:grpSpPr>
      <p:sp>
        <p:nvSpPr>
          <p:cNvPr id="939769402" name="Google Shape;51;p13"/>
          <p:cNvSpPr txBox="1">
            <a:spLocks noGrp="1"/>
          </p:cNvSpPr>
          <p:nvPr>
            <p:ph type="title"/>
          </p:nvPr>
        </p:nvSpPr>
        <p:spPr bwMode="auto">
          <a:xfrm>
            <a:off x="457200" y="205977"/>
            <a:ext cx="8229600" cy="857250"/>
          </a:xfrm>
          <a:prstGeom prst="rect">
            <a:avLst/>
          </a:prstGeom>
          <a:noFill/>
          <a:ln>
            <a:noFill/>
          </a:ln>
        </p:spPr>
        <p:txBody>
          <a:bodyPr spcFirstLastPara="1" wrap="square" lIns="91423" tIns="45699" rIns="91423" bIns="45699" anchor="ctr" anchorCtr="0">
            <a:normAutofit/>
          </a:bodyPr>
          <a:lstStyle>
            <a:lvl1pPr marR="0" lvl="0" algn="ctr">
              <a:spcBef>
                <a:spcPts val="0"/>
              </a:spcBef>
              <a:spcAft>
                <a:spcPts val="0"/>
              </a:spcAft>
              <a:buClr>
                <a:schemeClr val="dk1"/>
              </a:buClr>
              <a:buSzPts val="4400"/>
              <a:buFont typeface="Calibri"/>
              <a:buNone/>
              <a:defRPr sz="4400" b="0" i="0" u="none" strike="noStrike" cap="none">
                <a:solidFill>
                  <a:schemeClr val="dk1"/>
                </a:solidFill>
                <a:latin typeface="Calibri"/>
                <a:ea typeface="Calibri"/>
                <a:cs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a:pPr>
              <a:defRPr/>
            </a:pPr>
            <a:endParaRPr/>
          </a:p>
        </p:txBody>
      </p:sp>
      <p:sp>
        <p:nvSpPr>
          <p:cNvPr id="447075930" name="Google Shape;52;p13"/>
          <p:cNvSpPr txBox="1">
            <a:spLocks noGrp="1"/>
          </p:cNvSpPr>
          <p:nvPr>
            <p:ph type="body" idx="1"/>
          </p:nvPr>
        </p:nvSpPr>
        <p:spPr bwMode="auto">
          <a:xfrm>
            <a:off x="457200" y="1200150"/>
            <a:ext cx="8229600" cy="3394471"/>
          </a:xfrm>
          <a:prstGeom prst="rect">
            <a:avLst/>
          </a:prstGeom>
          <a:noFill/>
          <a:ln>
            <a:noFill/>
          </a:ln>
        </p:spPr>
        <p:txBody>
          <a:bodyPr spcFirstLastPara="1" wrap="square" lIns="91423" tIns="45699" rIns="91423" bIns="45699" anchor="t" anchorCtr="0">
            <a:normAutofit/>
          </a:bodyPr>
          <a:lstStyle>
            <a:lvl1pPr marL="457200" marR="0" lvl="0" indent="-431798" algn="l">
              <a:spcBef>
                <a:spcPts val="639"/>
              </a:spcBef>
              <a:spcAft>
                <a:spcPts val="0"/>
              </a:spcAft>
              <a:buClr>
                <a:schemeClr val="dk1"/>
              </a:buClr>
              <a:buSzPts val="3200"/>
              <a:buFont typeface="Arial"/>
              <a:buChar char="•"/>
              <a:defRPr sz="3200" b="0" i="0" u="none" strike="noStrike" cap="none">
                <a:solidFill>
                  <a:schemeClr val="dk1"/>
                </a:solidFill>
                <a:latin typeface="Calibri"/>
                <a:ea typeface="Calibri"/>
                <a:cs typeface="Calibri"/>
              </a:defRPr>
            </a:lvl1pPr>
            <a:lvl2pPr marL="914400" marR="0" lvl="1" indent="-406399" algn="l">
              <a:spcBef>
                <a:spcPts val="559"/>
              </a:spcBef>
              <a:spcAft>
                <a:spcPts val="0"/>
              </a:spcAft>
              <a:buClr>
                <a:schemeClr val="dk1"/>
              </a:buClr>
              <a:buSzPts val="2800"/>
              <a:buFont typeface="Arial"/>
              <a:buChar char="–"/>
              <a:defRPr sz="2800" b="0" i="0" u="none" strike="noStrike" cap="none">
                <a:solidFill>
                  <a:schemeClr val="dk1"/>
                </a:solidFill>
                <a:latin typeface="Calibri"/>
                <a:ea typeface="Calibri"/>
                <a:cs typeface="Calibri"/>
              </a:defRPr>
            </a:lvl2pPr>
            <a:lvl3pPr marL="1371600" marR="0" lvl="2" indent="-380999" algn="l">
              <a:spcBef>
                <a:spcPts val="479"/>
              </a:spcBef>
              <a:spcAft>
                <a:spcPts val="0"/>
              </a:spcAft>
              <a:buClr>
                <a:schemeClr val="dk1"/>
              </a:buClr>
              <a:buSzPts val="2400"/>
              <a:buFont typeface="Arial"/>
              <a:buChar char="•"/>
              <a:defRPr sz="2400" b="0" i="0" u="none" strike="noStrike" cap="none">
                <a:solidFill>
                  <a:schemeClr val="dk1"/>
                </a:solidFill>
                <a:latin typeface="Calibri"/>
                <a:ea typeface="Calibri"/>
                <a:cs typeface="Calibri"/>
              </a:defRPr>
            </a:lvl3pPr>
            <a:lvl4pPr marL="1828800" marR="0" lvl="3"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4pPr>
            <a:lvl5pPr marL="2286000" marR="0" lvl="4"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5pPr>
            <a:lvl6pPr marL="2743200" marR="0" lvl="5"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6pPr>
            <a:lvl7pPr marL="3200400" marR="0" lvl="6"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7pPr>
            <a:lvl8pPr marL="3657600" marR="0" lvl="7"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8pPr>
            <a:lvl9pPr marL="4114800" marR="0" lvl="8" indent="-355599" algn="l">
              <a:spcBef>
                <a:spcPts val="398"/>
              </a:spcBef>
              <a:spcAft>
                <a:spcPts val="0"/>
              </a:spcAft>
              <a:buClr>
                <a:schemeClr val="dk1"/>
              </a:buClr>
              <a:buSzPts val="2000"/>
              <a:buFont typeface="Arial"/>
              <a:buChar char="•"/>
              <a:defRPr sz="2000" b="0" i="0" u="none" strike="noStrike" cap="none">
                <a:solidFill>
                  <a:schemeClr val="dk1"/>
                </a:solidFill>
                <a:latin typeface="Calibri"/>
                <a:ea typeface="Calibri"/>
                <a:cs typeface="Calibri"/>
              </a:defRPr>
            </a:lvl9pPr>
          </a:lstStyle>
          <a:p>
            <a:pPr>
              <a:defRPr/>
            </a:pPr>
            <a:endParaRPr/>
          </a:p>
        </p:txBody>
      </p:sp>
      <p:sp>
        <p:nvSpPr>
          <p:cNvPr id="418099632" name="Google Shape;53;p13"/>
          <p:cNvSpPr txBox="1">
            <a:spLocks noGrp="1"/>
          </p:cNvSpPr>
          <p:nvPr>
            <p:ph type="dt" idx="10"/>
          </p:nvPr>
        </p:nvSpPr>
        <p:spPr bwMode="auto">
          <a:xfrm>
            <a:off x="457200" y="4767261"/>
            <a:ext cx="2133599" cy="273843"/>
          </a:xfrm>
          <a:prstGeom prst="rect">
            <a:avLst/>
          </a:prstGeom>
          <a:noFill/>
          <a:ln>
            <a:noFill/>
          </a:ln>
        </p:spPr>
        <p:txBody>
          <a:bodyPr spcFirstLastPara="1" wrap="square" lIns="91423" tIns="45699" rIns="91423" bIns="45699" anchor="ctr" anchorCtr="0">
            <a:noAutofit/>
          </a:bodyPr>
          <a:lstStyle>
            <a:lvl1pPr marR="0" lvl="0" algn="l">
              <a:spcBef>
                <a:spcPts val="0"/>
              </a:spcBef>
              <a:spcAft>
                <a:spcPts val="0"/>
              </a:spcAft>
              <a:buSzPts val="1400"/>
              <a:buNone/>
              <a:defRPr sz="1200" b="0" i="0" u="none" strike="noStrike" cap="none">
                <a:solidFill>
                  <a:srgbClr val="888888"/>
                </a:solidFill>
                <a:latin typeface="Calibri"/>
                <a:ea typeface="Calibri"/>
                <a:cs typeface="Calibri"/>
              </a:defRPr>
            </a:lvl1pPr>
            <a:lvl2pPr marR="0" lvl="1" algn="l">
              <a:spcBef>
                <a:spcPts val="0"/>
              </a:spcBef>
              <a:spcAft>
                <a:spcPts val="0"/>
              </a:spcAft>
              <a:buSzPts val="1400"/>
              <a:buNone/>
              <a:defRPr sz="1800" b="0" i="0" u="none" strike="noStrike" cap="none">
                <a:solidFill>
                  <a:schemeClr val="dk1"/>
                </a:solidFill>
                <a:latin typeface="Calibri"/>
                <a:ea typeface="Calibri"/>
                <a:cs typeface="Calibri"/>
              </a:defRPr>
            </a:lvl2pPr>
            <a:lvl3pPr marR="0" lvl="2" algn="l">
              <a:spcBef>
                <a:spcPts val="0"/>
              </a:spcBef>
              <a:spcAft>
                <a:spcPts val="0"/>
              </a:spcAft>
              <a:buSzPts val="1400"/>
              <a:buNone/>
              <a:defRPr sz="1800" b="0" i="0" u="none" strike="noStrike" cap="none">
                <a:solidFill>
                  <a:schemeClr val="dk1"/>
                </a:solidFill>
                <a:latin typeface="Calibri"/>
                <a:ea typeface="Calibri"/>
                <a:cs typeface="Calibri"/>
              </a:defRPr>
            </a:lvl3pPr>
            <a:lvl4pPr marR="0" lvl="3" algn="l">
              <a:spcBef>
                <a:spcPts val="0"/>
              </a:spcBef>
              <a:spcAft>
                <a:spcPts val="0"/>
              </a:spcAft>
              <a:buSzPts val="1400"/>
              <a:buNone/>
              <a:defRPr sz="1800" b="0" i="0" u="none" strike="noStrike" cap="none">
                <a:solidFill>
                  <a:schemeClr val="dk1"/>
                </a:solidFill>
                <a:latin typeface="Calibri"/>
                <a:ea typeface="Calibri"/>
                <a:cs typeface="Calibri"/>
              </a:defRPr>
            </a:lvl4pPr>
            <a:lvl5pPr marR="0" lvl="4" algn="l">
              <a:spcBef>
                <a:spcPts val="0"/>
              </a:spcBef>
              <a:spcAft>
                <a:spcPts val="0"/>
              </a:spcAft>
              <a:buSzPts val="1400"/>
              <a:buNone/>
              <a:defRPr sz="1800" b="0" i="0" u="none" strike="noStrike" cap="none">
                <a:solidFill>
                  <a:schemeClr val="dk1"/>
                </a:solidFill>
                <a:latin typeface="Calibri"/>
                <a:ea typeface="Calibri"/>
                <a:cs typeface="Calibri"/>
              </a:defRPr>
            </a:lvl5pPr>
            <a:lvl6pPr marR="0" lvl="5" algn="l">
              <a:spcBef>
                <a:spcPts val="0"/>
              </a:spcBef>
              <a:spcAft>
                <a:spcPts val="0"/>
              </a:spcAft>
              <a:buSzPts val="1400"/>
              <a:buNone/>
              <a:defRPr sz="1800" b="0" i="0" u="none" strike="noStrike" cap="none">
                <a:solidFill>
                  <a:schemeClr val="dk1"/>
                </a:solidFill>
                <a:latin typeface="Calibri"/>
                <a:ea typeface="Calibri"/>
                <a:cs typeface="Calibri"/>
              </a:defRPr>
            </a:lvl6pPr>
            <a:lvl7pPr marR="0" lvl="6" algn="l">
              <a:spcBef>
                <a:spcPts val="0"/>
              </a:spcBef>
              <a:spcAft>
                <a:spcPts val="0"/>
              </a:spcAft>
              <a:buSzPts val="1400"/>
              <a:buNone/>
              <a:defRPr sz="1800" b="0" i="0" u="none" strike="noStrike" cap="none">
                <a:solidFill>
                  <a:schemeClr val="dk1"/>
                </a:solidFill>
                <a:latin typeface="Calibri"/>
                <a:ea typeface="Calibri"/>
                <a:cs typeface="Calibri"/>
              </a:defRPr>
            </a:lvl7pPr>
            <a:lvl8pPr marR="0" lvl="7" algn="l">
              <a:spcBef>
                <a:spcPts val="0"/>
              </a:spcBef>
              <a:spcAft>
                <a:spcPts val="0"/>
              </a:spcAft>
              <a:buSzPts val="1400"/>
              <a:buNone/>
              <a:defRPr sz="1800" b="0" i="0" u="none" strike="noStrike" cap="none">
                <a:solidFill>
                  <a:schemeClr val="dk1"/>
                </a:solidFill>
                <a:latin typeface="Calibri"/>
                <a:ea typeface="Calibri"/>
                <a:cs typeface="Calibri"/>
              </a:defRPr>
            </a:lvl8pPr>
            <a:lvl9pPr marR="0" lvl="8" algn="l">
              <a:spcBef>
                <a:spcPts val="0"/>
              </a:spcBef>
              <a:spcAft>
                <a:spcPts val="0"/>
              </a:spcAft>
              <a:buSzPts val="1400"/>
              <a:buNone/>
              <a:defRPr sz="1800" b="0" i="0" u="none" strike="noStrike" cap="none">
                <a:solidFill>
                  <a:schemeClr val="dk1"/>
                </a:solidFill>
                <a:latin typeface="Calibri"/>
                <a:ea typeface="Calibri"/>
                <a:cs typeface="Calibri"/>
              </a:defRPr>
            </a:lvl9pPr>
          </a:lstStyle>
          <a:p>
            <a:pPr>
              <a:defRPr/>
            </a:pPr>
            <a:endParaRPr/>
          </a:p>
        </p:txBody>
      </p:sp>
      <p:sp>
        <p:nvSpPr>
          <p:cNvPr id="934697693" name="Google Shape;54;p13"/>
          <p:cNvSpPr txBox="1">
            <a:spLocks noGrp="1"/>
          </p:cNvSpPr>
          <p:nvPr>
            <p:ph type="ftr" idx="11"/>
          </p:nvPr>
        </p:nvSpPr>
        <p:spPr bwMode="auto">
          <a:xfrm>
            <a:off x="3124199" y="4767261"/>
            <a:ext cx="2895598" cy="273843"/>
          </a:xfrm>
          <a:prstGeom prst="rect">
            <a:avLst/>
          </a:prstGeom>
          <a:noFill/>
          <a:ln>
            <a:noFill/>
          </a:ln>
        </p:spPr>
        <p:txBody>
          <a:bodyPr spcFirstLastPara="1" wrap="square" lIns="91423" tIns="45699" rIns="91423" bIns="45699" anchor="ctr" anchorCtr="0">
            <a:noAutofit/>
          </a:bodyPr>
          <a:lstStyle>
            <a:lvl1pPr marR="0" lvl="0" algn="ctr">
              <a:spcBef>
                <a:spcPts val="0"/>
              </a:spcBef>
              <a:spcAft>
                <a:spcPts val="0"/>
              </a:spcAft>
              <a:buSzPts val="1400"/>
              <a:buNone/>
              <a:defRPr sz="1200" b="0" i="0" u="none" strike="noStrike" cap="none">
                <a:solidFill>
                  <a:srgbClr val="888888"/>
                </a:solidFill>
                <a:latin typeface="Calibri"/>
                <a:ea typeface="Calibri"/>
                <a:cs typeface="Calibri"/>
              </a:defRPr>
            </a:lvl1pPr>
            <a:lvl2pPr marR="0" lvl="1" algn="l">
              <a:spcBef>
                <a:spcPts val="0"/>
              </a:spcBef>
              <a:spcAft>
                <a:spcPts val="0"/>
              </a:spcAft>
              <a:buSzPts val="1400"/>
              <a:buNone/>
              <a:defRPr sz="1800" b="0" i="0" u="none" strike="noStrike" cap="none">
                <a:solidFill>
                  <a:schemeClr val="dk1"/>
                </a:solidFill>
                <a:latin typeface="Calibri"/>
                <a:ea typeface="Calibri"/>
                <a:cs typeface="Calibri"/>
              </a:defRPr>
            </a:lvl2pPr>
            <a:lvl3pPr marR="0" lvl="2" algn="l">
              <a:spcBef>
                <a:spcPts val="0"/>
              </a:spcBef>
              <a:spcAft>
                <a:spcPts val="0"/>
              </a:spcAft>
              <a:buSzPts val="1400"/>
              <a:buNone/>
              <a:defRPr sz="1800" b="0" i="0" u="none" strike="noStrike" cap="none">
                <a:solidFill>
                  <a:schemeClr val="dk1"/>
                </a:solidFill>
                <a:latin typeface="Calibri"/>
                <a:ea typeface="Calibri"/>
                <a:cs typeface="Calibri"/>
              </a:defRPr>
            </a:lvl3pPr>
            <a:lvl4pPr marR="0" lvl="3" algn="l">
              <a:spcBef>
                <a:spcPts val="0"/>
              </a:spcBef>
              <a:spcAft>
                <a:spcPts val="0"/>
              </a:spcAft>
              <a:buSzPts val="1400"/>
              <a:buNone/>
              <a:defRPr sz="1800" b="0" i="0" u="none" strike="noStrike" cap="none">
                <a:solidFill>
                  <a:schemeClr val="dk1"/>
                </a:solidFill>
                <a:latin typeface="Calibri"/>
                <a:ea typeface="Calibri"/>
                <a:cs typeface="Calibri"/>
              </a:defRPr>
            </a:lvl4pPr>
            <a:lvl5pPr marR="0" lvl="4" algn="l">
              <a:spcBef>
                <a:spcPts val="0"/>
              </a:spcBef>
              <a:spcAft>
                <a:spcPts val="0"/>
              </a:spcAft>
              <a:buSzPts val="1400"/>
              <a:buNone/>
              <a:defRPr sz="1800" b="0" i="0" u="none" strike="noStrike" cap="none">
                <a:solidFill>
                  <a:schemeClr val="dk1"/>
                </a:solidFill>
                <a:latin typeface="Calibri"/>
                <a:ea typeface="Calibri"/>
                <a:cs typeface="Calibri"/>
              </a:defRPr>
            </a:lvl5pPr>
            <a:lvl6pPr marR="0" lvl="5" algn="l">
              <a:spcBef>
                <a:spcPts val="0"/>
              </a:spcBef>
              <a:spcAft>
                <a:spcPts val="0"/>
              </a:spcAft>
              <a:buSzPts val="1400"/>
              <a:buNone/>
              <a:defRPr sz="1800" b="0" i="0" u="none" strike="noStrike" cap="none">
                <a:solidFill>
                  <a:schemeClr val="dk1"/>
                </a:solidFill>
                <a:latin typeface="Calibri"/>
                <a:ea typeface="Calibri"/>
                <a:cs typeface="Calibri"/>
              </a:defRPr>
            </a:lvl6pPr>
            <a:lvl7pPr marR="0" lvl="6" algn="l">
              <a:spcBef>
                <a:spcPts val="0"/>
              </a:spcBef>
              <a:spcAft>
                <a:spcPts val="0"/>
              </a:spcAft>
              <a:buSzPts val="1400"/>
              <a:buNone/>
              <a:defRPr sz="1800" b="0" i="0" u="none" strike="noStrike" cap="none">
                <a:solidFill>
                  <a:schemeClr val="dk1"/>
                </a:solidFill>
                <a:latin typeface="Calibri"/>
                <a:ea typeface="Calibri"/>
                <a:cs typeface="Calibri"/>
              </a:defRPr>
            </a:lvl7pPr>
            <a:lvl8pPr marR="0" lvl="7" algn="l">
              <a:spcBef>
                <a:spcPts val="0"/>
              </a:spcBef>
              <a:spcAft>
                <a:spcPts val="0"/>
              </a:spcAft>
              <a:buSzPts val="1400"/>
              <a:buNone/>
              <a:defRPr sz="1800" b="0" i="0" u="none" strike="noStrike" cap="none">
                <a:solidFill>
                  <a:schemeClr val="dk1"/>
                </a:solidFill>
                <a:latin typeface="Calibri"/>
                <a:ea typeface="Calibri"/>
                <a:cs typeface="Calibri"/>
              </a:defRPr>
            </a:lvl8pPr>
            <a:lvl9pPr marR="0" lvl="8" algn="l">
              <a:spcBef>
                <a:spcPts val="0"/>
              </a:spcBef>
              <a:spcAft>
                <a:spcPts val="0"/>
              </a:spcAft>
              <a:buSzPts val="1400"/>
              <a:buNone/>
              <a:defRPr sz="1800" b="0" i="0" u="none" strike="noStrike" cap="none">
                <a:solidFill>
                  <a:schemeClr val="dk1"/>
                </a:solidFill>
                <a:latin typeface="Calibri"/>
                <a:ea typeface="Calibri"/>
                <a:cs typeface="Calibri"/>
              </a:defRPr>
            </a:lvl9pPr>
          </a:lstStyle>
          <a:p>
            <a:pPr>
              <a:defRPr/>
            </a:pPr>
            <a:endParaRPr/>
          </a:p>
        </p:txBody>
      </p:sp>
      <p:sp>
        <p:nvSpPr>
          <p:cNvPr id="1591210954" name="Google Shape;55;p13"/>
          <p:cNvSpPr txBox="1">
            <a:spLocks noGrp="1"/>
          </p:cNvSpPr>
          <p:nvPr>
            <p:ph type="sldNum" idx="12"/>
          </p:nvPr>
        </p:nvSpPr>
        <p:spPr bwMode="auto">
          <a:xfrm>
            <a:off x="6553199" y="4767261"/>
            <a:ext cx="2133599" cy="273843"/>
          </a:xfrm>
          <a:prstGeom prst="rect">
            <a:avLst/>
          </a:prstGeom>
          <a:noFill/>
          <a:ln>
            <a:noFill/>
          </a:ln>
        </p:spPr>
        <p:txBody>
          <a:bodyPr spcFirstLastPara="1" wrap="square" lIns="91423" tIns="45699" rIns="91423" bIns="45699" anchor="ctr" anchorCtr="0">
            <a:noAutofit/>
          </a:bodyPr>
          <a:lstStyle>
            <a:lvl1pPr marL="0" marR="0" lvl="0" indent="0" algn="r">
              <a:spcBef>
                <a:spcPts val="0"/>
              </a:spcBef>
              <a:buNone/>
              <a:defRPr sz="1200" b="0" i="0" u="none" strike="noStrike" cap="none">
                <a:solidFill>
                  <a:srgbClr val="888888"/>
                </a:solidFill>
                <a:latin typeface="Calibri"/>
                <a:ea typeface="Calibri"/>
                <a:cs typeface="Calibri"/>
              </a:defRPr>
            </a:lvl1pPr>
            <a:lvl2pPr marL="0" marR="0" lvl="1" indent="0" algn="r">
              <a:spcBef>
                <a:spcPts val="0"/>
              </a:spcBef>
              <a:buNone/>
              <a:defRPr sz="1200" b="0" i="0" u="none" strike="noStrike" cap="none">
                <a:solidFill>
                  <a:srgbClr val="888888"/>
                </a:solidFill>
                <a:latin typeface="Calibri"/>
                <a:ea typeface="Calibri"/>
                <a:cs typeface="Calibri"/>
              </a:defRPr>
            </a:lvl2pPr>
            <a:lvl3pPr marL="0" marR="0" lvl="2" indent="0" algn="r">
              <a:spcBef>
                <a:spcPts val="0"/>
              </a:spcBef>
              <a:buNone/>
              <a:defRPr sz="1200" b="0" i="0" u="none" strike="noStrike" cap="none">
                <a:solidFill>
                  <a:srgbClr val="888888"/>
                </a:solidFill>
                <a:latin typeface="Calibri"/>
                <a:ea typeface="Calibri"/>
                <a:cs typeface="Calibri"/>
              </a:defRPr>
            </a:lvl3pPr>
            <a:lvl4pPr marL="0" marR="0" lvl="3" indent="0" algn="r">
              <a:spcBef>
                <a:spcPts val="0"/>
              </a:spcBef>
              <a:buNone/>
              <a:defRPr sz="1200" b="0" i="0" u="none" strike="noStrike" cap="none">
                <a:solidFill>
                  <a:srgbClr val="888888"/>
                </a:solidFill>
                <a:latin typeface="Calibri"/>
                <a:ea typeface="Calibri"/>
                <a:cs typeface="Calibri"/>
              </a:defRPr>
            </a:lvl4pPr>
            <a:lvl5pPr marL="0" marR="0" lvl="4" indent="0" algn="r">
              <a:spcBef>
                <a:spcPts val="0"/>
              </a:spcBef>
              <a:buNone/>
              <a:defRPr sz="1200" b="0" i="0" u="none" strike="noStrike" cap="none">
                <a:solidFill>
                  <a:srgbClr val="888888"/>
                </a:solidFill>
                <a:latin typeface="Calibri"/>
                <a:ea typeface="Calibri"/>
                <a:cs typeface="Calibri"/>
              </a:defRPr>
            </a:lvl5pPr>
            <a:lvl6pPr marL="0" marR="0" lvl="5" indent="0" algn="r">
              <a:spcBef>
                <a:spcPts val="0"/>
              </a:spcBef>
              <a:buNone/>
              <a:defRPr sz="1200" b="0" i="0" u="none" strike="noStrike" cap="none">
                <a:solidFill>
                  <a:srgbClr val="888888"/>
                </a:solidFill>
                <a:latin typeface="Calibri"/>
                <a:ea typeface="Calibri"/>
                <a:cs typeface="Calibri"/>
              </a:defRPr>
            </a:lvl6pPr>
            <a:lvl7pPr marL="0" marR="0" lvl="6" indent="0" algn="r">
              <a:spcBef>
                <a:spcPts val="0"/>
              </a:spcBef>
              <a:buNone/>
              <a:defRPr sz="1200" b="0" i="0" u="none" strike="noStrike" cap="none">
                <a:solidFill>
                  <a:srgbClr val="888888"/>
                </a:solidFill>
                <a:latin typeface="Calibri"/>
                <a:ea typeface="Calibri"/>
                <a:cs typeface="Calibri"/>
              </a:defRPr>
            </a:lvl7pPr>
            <a:lvl8pPr marL="0" marR="0" lvl="7" indent="0" algn="r">
              <a:spcBef>
                <a:spcPts val="0"/>
              </a:spcBef>
              <a:buNone/>
              <a:defRPr sz="1200" b="0" i="0" u="none" strike="noStrike" cap="none">
                <a:solidFill>
                  <a:srgbClr val="888888"/>
                </a:solidFill>
                <a:latin typeface="Calibri"/>
                <a:ea typeface="Calibri"/>
                <a:cs typeface="Calibri"/>
              </a:defRPr>
            </a:lvl8pPr>
            <a:lvl9pPr marL="0" marR="0" lvl="8" indent="0" algn="r">
              <a:spcBef>
                <a:spcPts val="0"/>
              </a:spcBef>
              <a:buNone/>
              <a:defRPr sz="1200" b="0" i="0" u="none" strike="noStrike" cap="none">
                <a:solidFill>
                  <a:srgbClr val="888888"/>
                </a:solidFill>
                <a:latin typeface="Calibri"/>
                <a:ea typeface="Calibri"/>
                <a:cs typeface="Calibri"/>
              </a:defRPr>
            </a:lvl9pPr>
          </a:lstStyle>
          <a:p>
            <a:pPr marL="0" lvl="0" indent="0" algn="r">
              <a:spcBef>
                <a:spcPts val="0"/>
              </a:spcBef>
              <a:spcAft>
                <a:spcPts val="0"/>
              </a:spcAft>
              <a:buNone/>
              <a:defRPr/>
            </a:pPr>
            <a:fld id="{730BBCDD-D65E-3224-2D56-33E983BF53D3}" type="slidenum">
              <a:rPr lang="fr"/>
              <a:t/>
            </a:fld>
            <a:endParaRPr/>
          </a:p>
        </p:txBody>
      </p:sp>
    </p:spTree>
  </p:cSld>
  <p:clrMap bg1="lt1" tx1="dk1" bg2="dk2" tx2="lt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Lst>
  <p:hf dt="0" ftr="0" hdr="0" sldNum="0"/>
  <p:txStyles>
    <p:title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titleStyle>
    <p:body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bodyStyle>
    <p:otherStyle>
      <a:defPPr marR="0" lvl="0" algn="l">
        <a:lnSpc>
          <a:spcPct val="100000"/>
        </a:lnSpc>
        <a:spcBef>
          <a:spcPts val="0"/>
        </a:spcBef>
        <a:spcAft>
          <a:spcPts val="0"/>
        </a:spcAft>
      </a:defPPr>
      <a:lvl1pPr marR="0" lvl="0"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1pPr>
      <a:lvl2pPr marR="0" lvl="1"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2pPr>
      <a:lvl3pPr marR="0" lvl="2"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3pPr>
      <a:lvl4pPr marR="0" lvl="3"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4pPr>
      <a:lvl5pPr marR="0" lvl="4"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5pPr>
      <a:lvl6pPr marR="0" lvl="5"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6pPr>
      <a:lvl7pPr marR="0" lvl="6"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7pPr>
      <a:lvl8pPr marR="0" lvl="7"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8pPr>
      <a:lvl9pPr marR="0" lvl="8" algn="l">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defRPr>
      </a:lvl9pPr>
    </p:otherStyle>
  </p:txStyles>
</p:sldMaster>
</file>

<file path=ppt/slides/_rels/slide1.xml.rels><?xml version="1.0" encoding="UTF-8" standalone="yes"?><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hyperlink" Target="mailto:delahousse.jean@gmail.com," TargetMode="External"/><Relationship Id="rId3" Type="http://schemas.openxmlformats.org/officeDocument/2006/relationships/hyperlink" Target="mailto:thomas.francart@sparna.fr" TargetMode="External"/></Relationships>
</file>

<file path=ppt/slides/_rels/slide10.xml.rels><?xml version="1.0" encoding="UTF-8" standalone="yes"?><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Relationships xmlns="http://schemas.openxmlformats.org/package/2006/relationships"><Relationship Id="rId1" Type="http://schemas.openxmlformats.org/officeDocument/2006/relationships/slideLayout" Target="../slideLayouts/slideLayout4.xml"/></Relationships>
</file>

<file path=ppt/slides/_rels/slide12.xml.rels><?xml version="1.0" encoding="UTF-8" standalone="yes"?><Relationships xmlns="http://schemas.openxmlformats.org/package/2006/relationships"><Relationship Id="rId1" Type="http://schemas.openxmlformats.org/officeDocument/2006/relationships/slideLayout" Target="../slideLayouts/slideLayout11.xml"/></Relationships>
</file>

<file path=ppt/slides/_rels/slide13.xml.rels><?xml version="1.0" encoding="UTF-8" standalone="yes"?><Relationships xmlns="http://schemas.openxmlformats.org/package/2006/relationships"><Relationship Id="rId1" Type="http://schemas.openxmlformats.org/officeDocument/2006/relationships/slideLayout" Target="../slideLayouts/slideLayout4.xml"/></Relationships>
</file>

<file path=ppt/slides/_rels/slide14.xml.rels><?xml version="1.0" encoding="UTF-8" standalone="yes"?><Relationships xmlns="http://schemas.openxmlformats.org/package/2006/relationships"><Relationship Id="rId1" Type="http://schemas.openxmlformats.org/officeDocument/2006/relationships/slideLayout" Target="../slideLayouts/slideLayout11.xml"/></Relationships>
</file>

<file path=ppt/slides/_rels/slide15.xml.rels><?xml version="1.0" encoding="UTF-8" standalone="yes"?><Relationships xmlns="http://schemas.openxmlformats.org/package/2006/relationships"><Relationship Id="rId1" Type="http://schemas.openxmlformats.org/officeDocument/2006/relationships/slideLayout" Target="../slideLayouts/slideLayout4.xml"/></Relationships>
</file>

<file path=ppt/slides/_rels/slide16.xml.rels><?xml version="1.0" encoding="UTF-8" standalone="yes"?><Relationships xmlns="http://schemas.openxmlformats.org/package/2006/relationships"><Relationship Id="rId1" Type="http://schemas.openxmlformats.org/officeDocument/2006/relationships/slideLayout" Target="../slideLayouts/slideLayout25.xml"/></Relationships>
</file>

<file path=ppt/slides/_rels/slide17.xml.rels><?xml version="1.0" encoding="UTF-8" standalone="yes"?><Relationships xmlns="http://schemas.openxmlformats.org/package/2006/relationships"><Relationship Id="rId1" Type="http://schemas.openxmlformats.org/officeDocument/2006/relationships/slideLayout" Target="../slideLayouts/slideLayout32.xml"/></Relationships>
</file>

<file path=ppt/slides/_rels/slide18.xml.rels><?xml version="1.0" encoding="UTF-8" standalone="yes"?><Relationships xmlns="http://schemas.openxmlformats.org/package/2006/relationships"><Relationship Id="rId1" Type="http://schemas.openxmlformats.org/officeDocument/2006/relationships/slideLayout" Target="../slideLayouts/slideLayout40.xml"/></Relationships>
</file>

<file path=ppt/slides/_rels/slide19.xml.rels><?xml version="1.0" encoding="UTF-8" standalone="yes"?><Relationships xmlns="http://schemas.openxmlformats.org/package/2006/relationships"><Relationship Id="rId1" Type="http://schemas.openxmlformats.org/officeDocument/2006/relationships/slideLayout" Target="../slideLayouts/slideLayout33.xml"/></Relationships>
</file>

<file path=ppt/slides/_rels/slide2.xml.rels><?xml version="1.0" encoding="UTF-8" standalone="yes"?><Relationships xmlns="http://schemas.openxmlformats.org/package/2006/relationships"><Relationship Id="rId1" Type="http://schemas.openxmlformats.org/officeDocument/2006/relationships/slideLayout" Target="../slideLayouts/slideLayout3.xml"/></Relationships>
</file>

<file path=ppt/slides/_rels/slide20.xml.rels><?xml version="1.0" encoding="UTF-8" standalone="yes"?><Relationships xmlns="http://schemas.openxmlformats.org/package/2006/relationships"><Relationship Id="rId1" Type="http://schemas.openxmlformats.org/officeDocument/2006/relationships/slideLayout" Target="../slideLayouts/slideLayout45.xml"/></Relationships>
</file>

<file path=ppt/slides/_rels/slide21.xml.rels><?xml version="1.0" encoding="UTF-8" standalone="yes"?><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Relationships xmlns="http://schemas.openxmlformats.org/package/2006/relationships"><Relationship Id="rId1" Type="http://schemas.openxmlformats.org/officeDocument/2006/relationships/slideLayout" Target="../slideLayouts/slideLayout45.xml"/></Relationships>
</file>

<file path=ppt/slides/_rels/slide25.xml.rels><?xml version="1.0" encoding="UTF-8" standalone="yes"?><Relationships xmlns="http://schemas.openxmlformats.org/package/2006/relationships"><Relationship Id="rId1" Type="http://schemas.openxmlformats.org/officeDocument/2006/relationships/slideLayout" Target="../slideLayouts/slideLayout42.xml"/></Relationships>
</file>

<file path=ppt/slides/_rels/slide26.xml.rels><?xml version="1.0" encoding="UTF-8" standalone="yes"?><Relationships xmlns="http://schemas.openxmlformats.org/package/2006/relationships"><Relationship Id="rId1" Type="http://schemas.openxmlformats.org/officeDocument/2006/relationships/slideLayout" Target="../slideLayouts/slideLayout42.xml"/></Relationships>
</file>

<file path=ppt/slides/_rels/slide27.xml.rels><?xml version="1.0" encoding="UTF-8" standalone="yes"?><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hyperlink" Target="http://data.europa.eu/eli/dec_impl/2013/53/oj" TargetMode="External"/><Relationship Id="rId3" Type="http://schemas.openxmlformats.org/officeDocument/2006/relationships/hyperlink" Target="http://data.europa.eu/eli/dec_impl/2022/88/art_1/oj" TargetMode="External"/><Relationship Id="rId4" Type="http://schemas.openxmlformats.org/officeDocument/2006/relationships/hyperlink" Target="http://data.europa.eu/eli/dec_impl/2022/88/corrigendum/2022-02-03/oj" TargetMode="External"/><Relationship Id="rId5" Type="http://schemas.openxmlformats.org/officeDocument/2006/relationships/hyperlink" Target="http://data.europa.eu/eli/dec_impl/2013/53/art_2/oj" TargetMode="External"/></Relationships>
</file>

<file path=ppt/slides/_rels/slide28.xml.rels><?xml version="1.0" encoding="UTF-8" standalone="yes"?><Relationships xmlns="http://schemas.openxmlformats.org/package/2006/relationships"><Relationship Id="rId1" Type="http://schemas.openxmlformats.org/officeDocument/2006/relationships/slideLayout" Target="../slideLayouts/slideLayout4.xml"/></Relationships>
</file>

<file path=ppt/slides/_rels/slide29.xml.rels><?xml version="1.0" encoding="UTF-8" standalone="yes"?><Relationships xmlns="http://schemas.openxmlformats.org/package/2006/relationships"><Relationship Id="rId1" Type="http://schemas.openxmlformats.org/officeDocument/2006/relationships/slideLayout" Target="../slideLayouts/slideLayout54.xml"/></Relationships>
</file>

<file path=ppt/slides/_rels/slide3.xml.rels><?xml version="1.0" encoding="UTF-8" standalone="yes"?><Relationships xmlns="http://schemas.openxmlformats.org/package/2006/relationships"><Relationship Id="rId1" Type="http://schemas.openxmlformats.org/officeDocument/2006/relationships/slideLayout" Target="../slideLayouts/slideLayout16.xml"/></Relationships>
</file>

<file path=ppt/slides/_rels/slide30.xml.rels><?xml version="1.0" encoding="UTF-8" standalone="yes"?><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Relationships xmlns="http://schemas.openxmlformats.org/package/2006/relationships"><Relationship Id="rId1" Type="http://schemas.openxmlformats.org/officeDocument/2006/relationships/slideLayout" Target="../slideLayouts/slideLayout16.xml"/></Relationships>
</file>

<file path=ppt/slides/_rels/slide6.xml.rels><?xml version="1.0" encoding="UTF-8" standalone="yes"?><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hyperlink" Target="http://publications.europa.eu/resource/authority/modification-type/" TargetMode="External"/></Relationships>
</file>

<file path=ppt/slides/_rels/slide7.xml.rels><?xml version="1.0" encoding="UTF-8" standalone="yes"?><Relationships xmlns="http://schemas.openxmlformats.org/package/2006/relationships"><Relationship Id="rId1" Type="http://schemas.openxmlformats.org/officeDocument/2006/relationships/slideLayout" Target="../slideLayouts/slideLayout16.xml"/></Relationships>
</file>

<file path=ppt/slides/_rels/slide8.xml.rels><?xml version="1.0" encoding="UTF-8" standalone="yes"?><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Relationships xmlns="http://schemas.openxmlformats.org/package/2006/relationships"><Relationship Id="rId1" Type="http://schemas.openxmlformats.org/officeDocument/2006/relationships/slideLayout" Target="../slideLayouts/slideLayout16.xml"/></Relationships>
</file>

<file path=ppt/slides/slide1.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54" name="Google Shape;54;p13"/>
          <p:cNvSpPr txBox="1">
            <a:spLocks noGrp="1"/>
          </p:cNvSpPr>
          <p:nvPr>
            <p:ph type="ctrTitle"/>
          </p:nvPr>
        </p:nvSpPr>
        <p:spPr bwMode="auto">
          <a:xfrm>
            <a:off x="311708" y="744575"/>
            <a:ext cx="8520600" cy="2052600"/>
          </a:xfrm>
          <a:prstGeom prst="rect">
            <a:avLst/>
          </a:prstGeom>
          <a:noFill/>
          <a:ln>
            <a:noFill/>
          </a:ln>
        </p:spPr>
        <p:txBody>
          <a:bodyPr spcFirstLastPara="1" vertOverflow="overflow" horzOverflow="overflow" vert="horz" wrap="square" lIns="91423" tIns="91423" rIns="91423" bIns="91423" numCol="1" spcCol="0" rtlCol="0" fromWordArt="0" anchor="b" anchorCtr="0" forceAA="0" compatLnSpc="0">
            <a:normAutofit/>
          </a:bodyPr>
          <a:lstStyle/>
          <a:p>
            <a:pPr marL="0" lvl="0" indent="0" algn="ctr">
              <a:lnSpc>
                <a:spcPct val="100000"/>
              </a:lnSpc>
              <a:spcBef>
                <a:spcPts val="0"/>
              </a:spcBef>
              <a:spcAft>
                <a:spcPts val="0"/>
              </a:spcAft>
              <a:buSzPts val="5200"/>
              <a:buNone/>
              <a:defRPr/>
            </a:pPr>
            <a:r>
              <a:rPr lang="fr-FR"/>
              <a:t>ELI-I : ELI extension to describe impacts</a:t>
            </a:r>
            <a:endParaRPr/>
          </a:p>
        </p:txBody>
      </p:sp>
      <p:sp>
        <p:nvSpPr>
          <p:cNvPr id="55" name="Google Shape;55;p13"/>
          <p:cNvSpPr txBox="1">
            <a:spLocks noGrp="1"/>
          </p:cNvSpPr>
          <p:nvPr>
            <p:ph type="subTitle" idx="1"/>
          </p:nvPr>
        </p:nvSpPr>
        <p:spPr bwMode="auto">
          <a:xfrm>
            <a:off x="311699" y="2834124"/>
            <a:ext cx="8520599" cy="1737874"/>
          </a:xfrm>
          <a:prstGeom prst="rect">
            <a:avLst/>
          </a:prstGeom>
          <a:noFill/>
          <a:ln>
            <a:noFill/>
          </a:ln>
        </p:spPr>
        <p:txBody>
          <a:bodyPr spcFirstLastPara="1" wrap="square" lIns="91423" tIns="91423" rIns="91423" bIns="91423" anchor="t" anchorCtr="0">
            <a:noAutofit/>
          </a:bodyPr>
          <a:lstStyle/>
          <a:p>
            <a:pPr marL="0" lvl="0" indent="0" algn="l">
              <a:lnSpc>
                <a:spcPct val="80000"/>
              </a:lnSpc>
              <a:spcBef>
                <a:spcPts val="0"/>
              </a:spcBef>
              <a:spcAft>
                <a:spcPts val="0"/>
              </a:spcAft>
              <a:buSzPts val="1120"/>
              <a:buNone/>
              <a:defRPr/>
            </a:pPr>
            <a:endParaRPr sz="1900"/>
          </a:p>
          <a:p>
            <a:pPr marL="0" lvl="0" indent="0" algn="ctr">
              <a:lnSpc>
                <a:spcPct val="80000"/>
              </a:lnSpc>
              <a:spcBef>
                <a:spcPts val="0"/>
              </a:spcBef>
              <a:spcAft>
                <a:spcPts val="0"/>
              </a:spcAft>
              <a:buSzPts val="1120"/>
              <a:buNone/>
              <a:defRPr/>
            </a:pPr>
            <a:endParaRPr sz="1900"/>
          </a:p>
          <a:p>
            <a:pPr marL="0" lvl="0" indent="0" algn="l">
              <a:lnSpc>
                <a:spcPct val="114999"/>
              </a:lnSpc>
              <a:spcBef>
                <a:spcPts val="0"/>
              </a:spcBef>
              <a:spcAft>
                <a:spcPts val="0"/>
              </a:spcAft>
              <a:buSzPts val="1120"/>
              <a:buNone/>
              <a:defRPr/>
            </a:pPr>
            <a:r>
              <a:rPr lang="fr-FR" sz="1900">
                <a:solidFill>
                  <a:schemeClr val="bg1">
                    <a:lumMod val="50000"/>
                  </a:schemeClr>
                </a:solidFill>
              </a:rPr>
              <a:t>Version : « v1 »</a:t>
            </a:r>
            <a:endParaRPr sz="1900">
              <a:solidFill>
                <a:schemeClr val="bg1">
                  <a:lumMod val="50000"/>
                </a:schemeClr>
              </a:solidFill>
            </a:endParaRPr>
          </a:p>
          <a:p>
            <a:pPr marL="0" lvl="0" indent="0" algn="l">
              <a:lnSpc>
                <a:spcPct val="114999"/>
              </a:lnSpc>
              <a:spcBef>
                <a:spcPts val="0"/>
              </a:spcBef>
              <a:spcAft>
                <a:spcPts val="0"/>
              </a:spcAft>
              <a:buSzPts val="1120"/>
              <a:buNone/>
              <a:defRPr/>
            </a:pPr>
            <a:r>
              <a:rPr lang="fr-FR" sz="1900">
                <a:solidFill>
                  <a:schemeClr val="bg1">
                    <a:lumMod val="50000"/>
                  </a:schemeClr>
                </a:solidFill>
              </a:rPr>
              <a:t>Last updated : sept. 2023</a:t>
            </a:r>
            <a:endParaRPr sz="1900">
              <a:solidFill>
                <a:schemeClr val="bg1">
                  <a:lumMod val="50000"/>
                </a:schemeClr>
              </a:solidFill>
            </a:endParaRPr>
          </a:p>
          <a:p>
            <a:pPr marL="0" lvl="0" indent="0" algn="l">
              <a:lnSpc>
                <a:spcPct val="114999"/>
              </a:lnSpc>
              <a:spcBef>
                <a:spcPts val="0"/>
              </a:spcBef>
              <a:spcAft>
                <a:spcPts val="0"/>
              </a:spcAft>
              <a:buSzPts val="1120"/>
              <a:buNone/>
              <a:defRPr/>
            </a:pPr>
            <a:r>
              <a:rPr lang="fr-FR" sz="1900">
                <a:solidFill>
                  <a:schemeClr val="bg1">
                    <a:lumMod val="50000"/>
                  </a:schemeClr>
                </a:solidFill>
              </a:rPr>
              <a:t>Editors : </a:t>
            </a:r>
            <a:r>
              <a:rPr lang="fr-FR" sz="1900" u="sng">
                <a:solidFill>
                  <a:schemeClr val="bg1">
                    <a:lumMod val="50000"/>
                  </a:schemeClr>
                </a:solidFill>
                <a:hlinkClick r:id="rId2" tooltip="mailto:delahousse.jean@gmail.com,"/>
              </a:rPr>
              <a:t>delahousse.jean@gmail.com,</a:t>
            </a:r>
            <a:r>
              <a:rPr lang="fr-FR" sz="1900">
                <a:solidFill>
                  <a:schemeClr val="bg1">
                    <a:lumMod val="50000"/>
                  </a:schemeClr>
                </a:solidFill>
              </a:rPr>
              <a:t> </a:t>
            </a:r>
            <a:r>
              <a:rPr lang="fr-FR" sz="1900" u="sng">
                <a:solidFill>
                  <a:schemeClr val="bg1">
                    <a:lumMod val="50000"/>
                  </a:schemeClr>
                </a:solidFill>
                <a:hlinkClick r:id="rId3" tooltip="mailto:thomas.francart@sparna.fr"/>
              </a:rPr>
              <a:t>thomas.francart@sparna.fr</a:t>
            </a:r>
            <a:r>
              <a:rPr lang="fr-FR" sz="1900">
                <a:solidFill>
                  <a:schemeClr val="bg1">
                    <a:lumMod val="50000"/>
                  </a:schemeClr>
                </a:solidFill>
              </a:rPr>
              <a:t> </a:t>
            </a:r>
            <a:endParaRPr lang="fr-FR" sz="1900"/>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0.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661947399" name="ZoneTexte 1"/>
          <p:cNvSpPr txBox="1"/>
          <p:nvPr/>
        </p:nvSpPr>
        <p:spPr bwMode="auto">
          <a:xfrm>
            <a:off x="539550" y="260646"/>
            <a:ext cx="8429581" cy="4785719"/>
          </a:xfrm>
          <a:prstGeom prst="rect">
            <a:avLst/>
          </a:prstGeom>
          <a:noFill/>
        </p:spPr>
        <p:txBody>
          <a:bodyPr wrap="square" rtlCol="0">
            <a:spAutoFit/>
          </a:bodyPr>
          <a:lstStyle/>
          <a:p>
            <a:pPr>
              <a:spcBef>
                <a:spcPts val="1199"/>
              </a:spcBef>
              <a:defRPr/>
            </a:pPr>
            <a:r>
              <a:rPr lang="fr-FR" sz="3600" b="0">
                <a:latin typeface="Century Gothic"/>
              </a:rPr>
              <a:t>Impacts </a:t>
            </a:r>
            <a:r>
              <a:rPr lang="fr-FR" sz="3600">
                <a:latin typeface="Century Gothic"/>
              </a:rPr>
              <a:t>are identified by </a:t>
            </a:r>
            <a:r>
              <a:rPr lang="fr-FR" sz="3600" b="1">
                <a:latin typeface="Century Gothic"/>
              </a:rPr>
              <a:t>Impact Analysis activities</a:t>
            </a:r>
            <a:r>
              <a:rPr lang="fr-FR" sz="3600">
                <a:latin typeface="Century Gothic"/>
              </a:rPr>
              <a:t>, which are specific Activities (from the ELI-DL ontology).</a:t>
            </a:r>
            <a:endParaRPr/>
          </a:p>
          <a:p>
            <a:pPr>
              <a:spcBef>
                <a:spcPts val="1199"/>
              </a:spcBef>
              <a:defRPr/>
            </a:pPr>
            <a:r>
              <a:rPr lang="fr-FR" sz="3600">
                <a:latin typeface="Century Gothic"/>
              </a:rPr>
              <a:t>An impact analysis is done based on the work that contain impacts.</a:t>
            </a:r>
            <a:endParaRPr/>
          </a:p>
          <a:p>
            <a:pPr>
              <a:spcBef>
                <a:spcPts val="1199"/>
              </a:spcBef>
              <a:defRPr/>
            </a:pPr>
            <a:r>
              <a:rPr lang="fr-FR" sz="3600">
                <a:latin typeface="Century Gothic"/>
              </a:rPr>
              <a:t>As any ELI-DL activities, an impact analysis activity can be described with a date, an ID, a label, etc.</a:t>
            </a:r>
            <a:endParaRPr lang="fr-F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1.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495644614" name="Google Shape;72;p16"/>
          <p:cNvSpPr/>
          <p:nvPr/>
        </p:nvSpPr>
        <p:spPr bwMode="auto">
          <a:xfrm>
            <a:off x="3812124" y="3424421"/>
            <a:ext cx="2061000" cy="500099"/>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000" b="0" i="0" u="none" strike="noStrike" cap="none">
              <a:solidFill>
                <a:srgbClr val="000000"/>
              </a:solidFill>
              <a:latin typeface="Century Gothic"/>
              <a:ea typeface="Century Gothic"/>
              <a:cs typeface="Century Gothic"/>
            </a:endParaRPr>
          </a:p>
        </p:txBody>
      </p:sp>
      <p:sp>
        <p:nvSpPr>
          <p:cNvPr id="1920574014" name="Google Shape;72;p16"/>
          <p:cNvSpPr/>
          <p:nvPr/>
        </p:nvSpPr>
        <p:spPr bwMode="auto">
          <a:xfrm>
            <a:off x="3691474" y="3303771"/>
            <a:ext cx="2061000" cy="500099"/>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000" b="0" i="0" u="none" strike="noStrike" cap="none">
              <a:solidFill>
                <a:srgbClr val="000000"/>
              </a:solidFill>
              <a:latin typeface="Century Gothic"/>
              <a:ea typeface="Century Gothic"/>
              <a:cs typeface="Century Gothic"/>
            </a:endParaRPr>
          </a:p>
        </p:txBody>
      </p:sp>
      <p:sp>
        <p:nvSpPr>
          <p:cNvPr id="1018331967" name="Google Shape;71;p16"/>
          <p:cNvSpPr/>
          <p:nvPr/>
        </p:nvSpPr>
        <p:spPr bwMode="auto">
          <a:xfrm>
            <a:off x="265764" y="3278833"/>
            <a:ext cx="2061000" cy="5000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(modifying text, corrigendum)</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sp>
        <p:nvSpPr>
          <p:cNvPr id="1933145980" name="Google Shape;72;p16"/>
          <p:cNvSpPr/>
          <p:nvPr/>
        </p:nvSpPr>
        <p:spPr bwMode="auto">
          <a:xfrm>
            <a:off x="3570824" y="3183121"/>
            <a:ext cx="2061000" cy="500099"/>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000" b="0" i="0" u="none" strike="noStrike" cap="none">
              <a:solidFill>
                <a:srgbClr val="000000"/>
              </a:solidFill>
              <a:latin typeface="Century Gothic"/>
              <a:ea typeface="Century Gothic"/>
              <a:cs typeface="Century Gothic"/>
            </a:endParaRPr>
          </a:p>
        </p:txBody>
      </p:sp>
      <p:cxnSp>
        <p:nvCxnSpPr>
          <p:cNvPr id="2094922347" name="Google Shape;73;p16"/>
          <p:cNvCxnSpPr>
            <a:cxnSpLocks/>
            <a:stCxn id="1585113383" idx="2"/>
            <a:endCxn id="1933145980" idx="0"/>
          </p:cNvCxnSpPr>
          <p:nvPr/>
        </p:nvCxnSpPr>
        <p:spPr bwMode="auto">
          <a:xfrm rot="5399976">
            <a:off x="4342489" y="2918560"/>
            <a:ext cx="529121"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871841868" name="Google Shape;75;p16"/>
          <p:cNvSpPr txBox="1"/>
          <p:nvPr/>
        </p:nvSpPr>
        <p:spPr bwMode="auto">
          <a:xfrm>
            <a:off x="3386668" y="2685350"/>
            <a:ext cx="2448959" cy="259399"/>
          </a:xfrm>
          <a:prstGeom prst="rect">
            <a:avLst/>
          </a:prstGeom>
          <a:solidFill>
            <a:schemeClr val="bg1"/>
          </a:solidFill>
          <a:ln>
            <a:noFill/>
          </a:ln>
        </p:spPr>
        <p:txBody>
          <a:bodyPr spcFirstLastPara="1" wrap="square" lIns="91423" tIns="45699" rIns="91423" bIns="45699" anchor="t" anchorCtr="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:identifies_an_impact</a:t>
            </a:r>
            <a:endParaRPr sz="1100" b="0" i="0" u="none" strike="noStrike" cap="none">
              <a:solidFill>
                <a:schemeClr val="dk1"/>
              </a:solidFill>
              <a:latin typeface="Arial"/>
              <a:ea typeface="Arial"/>
              <a:cs typeface="Arial"/>
            </a:endParaRPr>
          </a:p>
        </p:txBody>
      </p:sp>
      <p:cxnSp>
        <p:nvCxnSpPr>
          <p:cNvPr id="1067098108" name="Google Shape;77;p16"/>
          <p:cNvCxnSpPr>
            <a:cxnSpLocks/>
            <a:stCxn id="1585113383" idx="1"/>
            <a:endCxn id="1018331967" idx="0"/>
          </p:cNvCxnSpPr>
          <p:nvPr/>
        </p:nvCxnSpPr>
        <p:spPr bwMode="auto">
          <a:xfrm rot="10799989" flipV="1">
            <a:off x="1296264" y="2066946"/>
            <a:ext cx="2267559" cy="1211887"/>
          </a:xfrm>
          <a:prstGeom prst="bentConnector2">
            <a:avLst/>
          </a:prstGeom>
          <a:noFill/>
          <a:ln w="19050" cap="flat" cmpd="sng">
            <a:solidFill>
              <a:srgbClr val="E36C09"/>
            </a:solidFill>
            <a:prstDash val="solid"/>
            <a:round/>
            <a:headEnd type="none" w="sm" len="sm"/>
            <a:tailEnd type="stealth" w="med" len="med"/>
          </a:ln>
        </p:spPr>
      </p:cxnSp>
      <p:cxnSp>
        <p:nvCxnSpPr>
          <p:cNvPr id="2099684568" name="Google Shape;78;p16"/>
          <p:cNvCxnSpPr>
            <a:cxnSpLocks/>
            <a:endCxn id="1933145980" idx="1"/>
          </p:cNvCxnSpPr>
          <p:nvPr/>
        </p:nvCxnSpPr>
        <p:spPr bwMode="auto">
          <a:xfrm rot="10799989" flipH="1">
            <a:off x="2326724" y="3433171"/>
            <a:ext cx="1244098" cy="900"/>
          </a:xfrm>
          <a:prstGeom prst="bentConnector3">
            <a:avLst>
              <a:gd name="adj1" fmla="val 50000"/>
            </a:avLst>
          </a:prstGeom>
          <a:noFill/>
          <a:ln w="19050" cap="flat" cmpd="sng">
            <a:solidFill>
              <a:srgbClr val="E36C09"/>
            </a:solidFill>
            <a:prstDash val="solid"/>
            <a:round/>
            <a:headEnd type="stealth" w="med" len="med"/>
            <a:tailEnd type="none" w="sm" len="sm"/>
          </a:ln>
        </p:spPr>
      </p:cxnSp>
      <p:sp>
        <p:nvSpPr>
          <p:cNvPr id="965800181" name="Google Shape;80;p16"/>
          <p:cNvSpPr txBox="1"/>
          <p:nvPr/>
        </p:nvSpPr>
        <p:spPr bwMode="auto">
          <a:xfrm>
            <a:off x="1923122" y="3458929"/>
            <a:ext cx="2061000" cy="353999"/>
          </a:xfrm>
          <a:prstGeom prst="rect">
            <a:avLst/>
          </a:prstGeom>
          <a:noFill/>
          <a:ln>
            <a:noFill/>
          </a:ln>
        </p:spPr>
        <p:txBody>
          <a:bodyPr spcFirstLastPara="1" wrap="square" lIns="91423" tIns="91423" rIns="91423" bIns="91423" anchor="t" anchorCtr="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a:t>
            </a:r>
            <a:endParaRPr/>
          </a:p>
        </p:txBody>
      </p:sp>
      <p:sp>
        <p:nvSpPr>
          <p:cNvPr id="1585113383" name="Google Shape;74;p16"/>
          <p:cNvSpPr/>
          <p:nvPr/>
        </p:nvSpPr>
        <p:spPr bwMode="auto">
          <a:xfrm>
            <a:off x="3563824" y="1479891"/>
            <a:ext cx="2097900" cy="1174108"/>
          </a:xfrm>
          <a:prstGeom prst="rect">
            <a:avLst/>
          </a:prstGeom>
          <a:solidFill>
            <a:srgbClr val="1F497D"/>
          </a:solidFill>
          <a:ln w="25400" cap="flat" cmpd="sng">
            <a:solidFill>
              <a:srgbClr val="0F243E"/>
            </a:solidFill>
            <a:prstDash val="solid"/>
            <a:round/>
            <a:headEnd type="none" w="sm" len="sm"/>
            <a:tailEnd type="none" w="sm" len="sm"/>
          </a:ln>
        </p:spPr>
        <p:txBody>
          <a:bodyPr spcFirstLastPara="1" wrap="square" lIns="91423" tIns="45699" rIns="91423" bIns="45699" anchor="t" anchorCtr="0">
            <a:noAutofit/>
          </a:bodyPr>
          <a:lstStyle/>
          <a:p>
            <a:pPr marL="0" marR="0" lvl="0" indent="0" algn="l">
              <a:lnSpc>
                <a:spcPct val="100000"/>
              </a:lnSpc>
              <a:spcBef>
                <a:spcPts val="0"/>
              </a:spcBef>
              <a:spcAft>
                <a:spcPts val="0"/>
              </a:spcAft>
              <a:buClr>
                <a:srgbClr val="000000"/>
              </a:buClr>
              <a:buSzPts val="1800"/>
              <a:buFont typeface="Arial"/>
              <a:buNone/>
              <a:defRPr/>
            </a:pPr>
            <a:r>
              <a:rPr lang="fr-FR" sz="1600" b="0" i="0" u="none" strike="noStrike" cap="none">
                <a:solidFill>
                  <a:srgbClr val="FFFFFF"/>
                </a:solidFill>
                <a:latin typeface="Century Gothic"/>
                <a:ea typeface="Century Gothic"/>
                <a:cs typeface="Century Gothic"/>
              </a:rPr>
              <a:t>eli-</a:t>
            </a:r>
            <a:r>
              <a:rPr lang="fr-FR" sz="1600">
                <a:solidFill>
                  <a:srgbClr val="FFFFFF"/>
                </a:solidFill>
                <a:latin typeface="Century Gothic"/>
                <a:ea typeface="Century Gothic"/>
                <a:cs typeface="Century Gothic"/>
              </a:rPr>
              <a:t>i</a:t>
            </a:r>
            <a:r>
              <a:rPr lang="fr-FR" sz="1600" b="0" i="0" u="none" strike="noStrike" cap="none">
                <a:solidFill>
                  <a:srgbClr val="FFFFFF"/>
                </a:solidFill>
                <a:latin typeface="Century Gothic"/>
                <a:ea typeface="Century Gothic"/>
                <a:cs typeface="Century Gothic"/>
              </a:rPr>
              <a:t>:</a:t>
            </a:r>
            <a:r>
              <a:rPr lang="fr-FR" sz="1600">
                <a:solidFill>
                  <a:srgbClr val="FFFFFF"/>
                </a:solidFill>
                <a:latin typeface="Century Gothic"/>
                <a:ea typeface="Century Gothic"/>
                <a:cs typeface="Century Gothic"/>
              </a:rPr>
              <a:t>ImpactAnalysis</a:t>
            </a:r>
            <a:r>
              <a:rPr lang="fr-FR" sz="1600" b="0" i="0" u="none" strike="noStrike" cap="none" spc="0">
                <a:solidFill>
                  <a:srgbClr val="FFFFFF"/>
                </a:solidFill>
                <a:latin typeface="Century Gothic"/>
                <a:ea typeface="Century Gothic"/>
                <a:cs typeface="Century Gothic"/>
              </a:rPr>
              <a:t> </a:t>
            </a:r>
            <a:r>
              <a:rPr lang="fr-FR" sz="1200" b="0" i="0" u="none" strike="noStrike" cap="none" spc="0">
                <a:solidFill>
                  <a:srgbClr val="FFFFFF"/>
                </a:solidFill>
                <a:latin typeface="Century Gothic"/>
                <a:ea typeface="Century Gothic"/>
                <a:cs typeface="Century Gothic"/>
              </a:rPr>
              <a:t>(&lt; eli-dl:Activity)</a:t>
            </a:r>
            <a:endParaRPr/>
          </a:p>
          <a:p>
            <a:pPr marL="184750" lvl="0" indent="-184750" algn="l">
              <a:lnSpc>
                <a:spcPct val="100000"/>
              </a:lnSpc>
              <a:spcBef>
                <a:spcPts val="0"/>
              </a:spcBef>
              <a:spcAft>
                <a:spcPts val="0"/>
              </a:spcAft>
              <a:buFont typeface="Arial"/>
              <a:buChar char="–"/>
              <a:defRPr/>
            </a:pPr>
            <a:endParaRPr lang="fr-FR" sz="900" b="0" i="0" u="none" strike="noStrike" cap="none" spc="0">
              <a:solidFill>
                <a:schemeClr val="bg1"/>
              </a:solidFill>
              <a:latin typeface="Century Gothic"/>
              <a:ea typeface="Century Gothic"/>
              <a:cs typeface="Century Gothic"/>
            </a:endParaRPr>
          </a:p>
          <a:p>
            <a:pPr marL="184750" lvl="0" indent="-184750" algn="l">
              <a:lnSpc>
                <a:spcPct val="100000"/>
              </a:lnSpc>
              <a:spcBef>
                <a:spcPts val="0"/>
              </a:spcBef>
              <a:spcAft>
                <a:spcPts val="0"/>
              </a:spcAft>
              <a:buFont typeface="Arial"/>
              <a:buChar char="–"/>
              <a:defRPr/>
            </a:pPr>
            <a:r>
              <a:rPr lang="fr-FR" sz="900" b="0" i="0" u="none" strike="noStrike" cap="none" spc="0">
                <a:solidFill>
                  <a:schemeClr val="bg1"/>
                </a:solidFill>
                <a:latin typeface="Century Gothic"/>
                <a:ea typeface="Century Gothic"/>
                <a:cs typeface="Century Gothic"/>
              </a:rPr>
              <a:t>eli-dl:activity_date</a:t>
            </a:r>
            <a:endParaRPr/>
          </a:p>
          <a:p>
            <a:pPr marL="184750" lvl="0" indent="-184750" algn="l">
              <a:lnSpc>
                <a:spcPct val="100000"/>
              </a:lnSpc>
              <a:spcBef>
                <a:spcPts val="0"/>
              </a:spcBef>
              <a:spcAft>
                <a:spcPts val="0"/>
              </a:spcAft>
              <a:buFont typeface="Arial"/>
              <a:buChar char="–"/>
              <a:defRPr/>
            </a:pPr>
            <a:r>
              <a:rPr lang="fr-FR" sz="900" b="0" i="0" u="none" strike="noStrike" cap="none" spc="0">
                <a:solidFill>
                  <a:schemeClr val="bg1"/>
                </a:solidFill>
                <a:latin typeface="Century Gothic"/>
                <a:ea typeface="Century Gothic"/>
                <a:cs typeface="Century Gothic"/>
              </a:rPr>
              <a:t>eli-dl:activity_id</a:t>
            </a:r>
            <a:endParaRPr/>
          </a:p>
          <a:p>
            <a:pPr marL="184750" lvl="0" indent="-184750" algn="l">
              <a:lnSpc>
                <a:spcPct val="100000"/>
              </a:lnSpc>
              <a:spcBef>
                <a:spcPts val="0"/>
              </a:spcBef>
              <a:spcAft>
                <a:spcPts val="0"/>
              </a:spcAft>
              <a:buFont typeface="Arial"/>
              <a:buChar char="–"/>
              <a:defRPr/>
            </a:pPr>
            <a:r>
              <a:rPr lang="fr-FR" sz="900" b="0" i="0" u="none" strike="noStrike" cap="none" spc="0">
                <a:solidFill>
                  <a:schemeClr val="bg1"/>
                </a:solidFill>
                <a:latin typeface="Century Gothic"/>
                <a:ea typeface="Century Gothic"/>
                <a:cs typeface="Century Gothic"/>
              </a:rPr>
              <a:t>eli-dl :activity_label</a:t>
            </a:r>
            <a:endParaRPr/>
          </a:p>
          <a:p>
            <a:pPr marL="184750" lvl="0" indent="-184750" algn="l">
              <a:lnSpc>
                <a:spcPct val="100000"/>
              </a:lnSpc>
              <a:spcBef>
                <a:spcPts val="0"/>
              </a:spcBef>
              <a:spcAft>
                <a:spcPts val="0"/>
              </a:spcAft>
              <a:buFont typeface="Arial"/>
              <a:buChar char="–"/>
              <a:defRPr/>
            </a:pPr>
            <a:r>
              <a:rPr lang="fr-FR" sz="900" b="0" i="0" u="none" strike="noStrike" cap="none" spc="0">
                <a:solidFill>
                  <a:schemeClr val="bg1"/>
                </a:solidFill>
                <a:latin typeface="Century Gothic"/>
                <a:ea typeface="Century Gothic"/>
                <a:cs typeface="Century Gothic"/>
              </a:rPr>
              <a:t>etc.</a:t>
            </a:r>
            <a:endParaRPr lang="fr-FR" sz="1200" b="0" i="0" u="none" strike="noStrike" cap="none" spc="0">
              <a:solidFill>
                <a:srgbClr val="FFFFFF"/>
              </a:solidFill>
              <a:latin typeface="Century Gothic"/>
              <a:ea typeface="Century Gothic"/>
              <a:cs typeface="Century Gothic"/>
            </a:endParaRPr>
          </a:p>
        </p:txBody>
      </p:sp>
      <p:sp>
        <p:nvSpPr>
          <p:cNvPr id="2043995436" name="Google Shape;76;p16"/>
          <p:cNvSpPr txBox="1"/>
          <p:nvPr/>
        </p:nvSpPr>
        <p:spPr bwMode="auto">
          <a:xfrm>
            <a:off x="434912" y="1909166"/>
            <a:ext cx="2976419" cy="239999"/>
          </a:xfrm>
          <a:prstGeom prst="rect">
            <a:avLst/>
          </a:prstGeom>
          <a:solidFill>
            <a:schemeClr val="bg1"/>
          </a:solid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None/>
              <a:defRPr/>
            </a:pPr>
            <a:r>
              <a:rPr lang="fr-FR" sz="1100" b="0" i="0" u="none" strike="noStrike" cap="none">
                <a:solidFill>
                  <a:srgbClr val="000000"/>
                </a:solidFill>
                <a:latin typeface="Calibri"/>
                <a:ea typeface="Calibri"/>
                <a:cs typeface="Calibri"/>
              </a:rPr>
              <a:t>eli-</a:t>
            </a:r>
            <a:r>
              <a:rPr lang="fr-FR" sz="1100">
                <a:latin typeface="Calibri"/>
                <a:ea typeface="Calibri"/>
                <a:cs typeface="Calibri"/>
              </a:rPr>
              <a:t>i</a:t>
            </a:r>
            <a:r>
              <a:rPr lang="fr-FR" sz="1100" b="0" i="0" u="none" strike="noStrike" cap="none">
                <a:solidFill>
                  <a:srgbClr val="000000"/>
                </a:solidFill>
                <a:latin typeface="Calibri"/>
                <a:ea typeface="Calibri"/>
                <a:cs typeface="Calibri"/>
              </a:rPr>
              <a:t>:</a:t>
            </a:r>
            <a:r>
              <a:rPr lang="fr-FR" sz="1100">
                <a:latin typeface="Calibri"/>
                <a:ea typeface="Calibri"/>
                <a:cs typeface="Calibri"/>
              </a:rPr>
              <a:t>impact</a:t>
            </a:r>
            <a:r>
              <a:rPr lang="fr-FR" sz="1100" b="0" i="0" u="none" strike="noStrike" cap="none">
                <a:solidFill>
                  <a:srgbClr val="000000"/>
                </a:solidFill>
                <a:latin typeface="Calibri"/>
                <a:ea typeface="Calibri"/>
                <a:cs typeface="Calibri"/>
              </a:rPr>
              <a:t>_analysis_based_on_a_realization_of</a:t>
            </a:r>
            <a:endParaRPr sz="1100" b="0" i="0" u="none" strike="noStrike" cap="none">
              <a:solidFill>
                <a:schemeClr val="dk1"/>
              </a:solidFill>
              <a:latin typeface="Calibri"/>
              <a:ea typeface="Calibri"/>
              <a:cs typeface="Calibri"/>
            </a:endParaRPr>
          </a:p>
        </p:txBody>
      </p:sp>
      <p:sp>
        <p:nvSpPr>
          <p:cNvPr id="1760881087" name="ZoneTexte 1760881086"/>
          <p:cNvSpPr txBox="1"/>
          <p:nvPr/>
        </p:nvSpPr>
        <p:spPr bwMode="auto">
          <a:xfrm>
            <a:off x="6149665" y="3183121"/>
            <a:ext cx="2281999" cy="1158599"/>
          </a:xfrm>
          <a:prstGeom prst="rect">
            <a:avLst/>
          </a:prstGeom>
          <a:noFill/>
        </p:spPr>
        <p:txBody>
          <a:bodyPr vertOverflow="overflow" horzOverflow="overflow" vert="horz" wrap="square" lIns="91440" tIns="45720" rIns="91440" bIns="45720" numCol="1" spcCol="0" rtlCol="0" fromWordArt="0" anchor="t" anchorCtr="0" forceAA="0" compatLnSpc="0">
            <a:spAutoFit/>
          </a:bodyPr>
          <a:lstStyle/>
          <a:p>
            <a:pPr>
              <a:defRPr/>
            </a:pPr>
            <a:r>
              <a:rPr i="1"/>
              <a:t>Note how a single ImpactAnalysis activity will identify multiple impacts originating from the Work being analyzed</a:t>
            </a:r>
            <a:endParaRPr/>
          </a:p>
        </p:txBody>
      </p:sp>
      <p:sp>
        <p:nvSpPr>
          <p:cNvPr id="1936621468" name="Google Shape;425;p33"/>
          <p:cNvSpPr/>
          <p:nvPr/>
        </p:nvSpPr>
        <p:spPr bwMode="auto">
          <a:xfrm>
            <a:off x="3563824" y="606705"/>
            <a:ext cx="2097900" cy="468401"/>
          </a:xfrm>
          <a:prstGeom prst="rect">
            <a:avLst/>
          </a:prstGeom>
          <a:solidFill>
            <a:srgbClr val="1F497D"/>
          </a:solidFill>
          <a:ln w="25400" cap="flat" cmpd="sng">
            <a:solidFill>
              <a:srgbClr val="0F243E"/>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None/>
              <a:defRPr/>
            </a:pPr>
            <a:r>
              <a:rPr lang="fr-FR" sz="1100" b="1" i="0" u="none" strike="noStrike" cap="none">
                <a:solidFill>
                  <a:schemeClr val="lt1"/>
                </a:solidFill>
                <a:latin typeface="Century Gothic"/>
                <a:ea typeface="Century Gothic"/>
                <a:cs typeface="Century Gothic"/>
              </a:rPr>
              <a:t>eli-dl:Activity</a:t>
            </a:r>
            <a:endParaRPr sz="1100" b="1" i="0" u="none" strike="noStrike" cap="none">
              <a:solidFill>
                <a:schemeClr val="lt1"/>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100" b="0" i="0" u="none" strike="noStrike" cap="none">
                <a:solidFill>
                  <a:schemeClr val="lt1"/>
                </a:solidFill>
                <a:latin typeface="Century Gothic"/>
                <a:ea typeface="Century Gothic"/>
                <a:cs typeface="Century Gothic"/>
              </a:rPr>
              <a:t>&lt; E7_Activity</a:t>
            </a:r>
            <a:endParaRPr sz="1100" b="0" i="0" u="none" strike="noStrike" cap="none">
              <a:solidFill>
                <a:schemeClr val="lt1"/>
              </a:solidFill>
              <a:latin typeface="Century Gothic"/>
              <a:ea typeface="Century Gothic"/>
              <a:cs typeface="Century Gothic"/>
            </a:endParaRPr>
          </a:p>
        </p:txBody>
      </p:sp>
      <p:sp>
        <p:nvSpPr>
          <p:cNvPr id="855935878" name="Google Shape;427;p33"/>
          <p:cNvSpPr/>
          <p:nvPr/>
        </p:nvSpPr>
        <p:spPr bwMode="auto">
          <a:xfrm>
            <a:off x="4475540" y="1075109"/>
            <a:ext cx="246433" cy="321889"/>
          </a:xfrm>
          <a:prstGeom prst="upArrow">
            <a:avLst>
              <a:gd name="adj1" fmla="val 50000"/>
              <a:gd name="adj2" fmla="val 50000"/>
            </a:avLst>
          </a:prstGeom>
          <a:solidFill>
            <a:srgbClr val="BCBCBC"/>
          </a:solidFill>
          <a:ln>
            <a:noFill/>
          </a:ln>
        </p:spPr>
        <p:txBody>
          <a:bodyPr spcFirstLastPara="1" wrap="square" lIns="91423" tIns="45699" rIns="91423" bIns="45699" anchor="ctr" anchorCtr="0">
            <a:noAutofit/>
          </a:bodyPr>
          <a:lstStyle/>
          <a:p>
            <a:pPr marL="0" marR="0" lvl="0" indent="0" algn="ctr">
              <a:lnSpc>
                <a:spcPct val="100000"/>
              </a:lnSpc>
              <a:spcBef>
                <a:spcPts val="0"/>
              </a:spcBef>
              <a:spcAft>
                <a:spcPts val="0"/>
              </a:spcAft>
              <a:buNone/>
              <a:defRPr/>
            </a:pPr>
            <a:endParaRPr sz="1400" b="0" i="0" u="none" strike="noStrike" cap="none">
              <a:solidFill>
                <a:schemeClr val="lt1"/>
              </a:solidFill>
              <a:latin typeface="Arial"/>
              <a:ea typeface="Arial"/>
              <a:cs typeface="Arial"/>
            </a:endParaRPr>
          </a:p>
        </p:txBody>
      </p:sp>
      <p:sp>
        <p:nvSpPr>
          <p:cNvPr id="848648144" name="ZoneTexte 848648143"/>
          <p:cNvSpPr txBox="1"/>
          <p:nvPr/>
        </p:nvSpPr>
        <p:spPr bwMode="auto">
          <a:xfrm>
            <a:off x="5873124" y="750566"/>
            <a:ext cx="2303598" cy="731879"/>
          </a:xfrm>
          <a:prstGeom prst="rect">
            <a:avLst/>
          </a:prstGeom>
          <a:noFill/>
        </p:spPr>
        <p:txBody>
          <a:bodyPr vertOverflow="overflow" horzOverflow="overflow" vert="horz" wrap="square" lIns="91440" tIns="45720" rIns="91440" bIns="45720" numCol="1" spcCol="0" rtlCol="0" fromWordArt="0" anchor="t" anchorCtr="0" forceAA="0" compatLnSpc="0">
            <a:spAutoFit/>
          </a:bodyPr>
          <a:lstStyle/>
          <a:p>
            <a:pPr>
              <a:defRPr/>
            </a:pPr>
            <a:r>
              <a:rPr i="1"/>
              <a:t>ImpactAnalysis inherits all properties from ELI-DL Activity</a:t>
            </a: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2.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2075908814" name="ZoneTexte 1"/>
          <p:cNvSpPr txBox="1"/>
          <p:nvPr/>
        </p:nvSpPr>
        <p:spPr bwMode="auto">
          <a:xfrm>
            <a:off x="539550" y="260646"/>
            <a:ext cx="8440740" cy="2987399"/>
          </a:xfrm>
          <a:prstGeom prst="rect">
            <a:avLst/>
          </a:prstGeom>
          <a:noFill/>
        </p:spPr>
        <p:txBody>
          <a:bodyPr wrap="square" rtlCol="0">
            <a:spAutoFit/>
          </a:bodyPr>
          <a:lstStyle/>
          <a:p>
            <a:pPr>
              <a:spcBef>
                <a:spcPts val="1199"/>
              </a:spcBef>
              <a:defRPr/>
            </a:pPr>
            <a:r>
              <a:rPr lang="fr-FR" sz="3600" b="0">
                <a:latin typeface="Century Gothic"/>
              </a:rPr>
              <a:t>Impact can link </a:t>
            </a:r>
            <a:r>
              <a:rPr lang="fr-FR" sz="3600" b="1">
                <a:latin typeface="Century Gothic"/>
              </a:rPr>
              <a:t>work subdivisions </a:t>
            </a:r>
            <a:r>
              <a:rPr lang="fr-FR" sz="3600" b="0">
                <a:latin typeface="Century Gothic"/>
              </a:rPr>
              <a:t>(specific articles or points) instead of complete Works. </a:t>
            </a:r>
            <a:endParaRPr/>
          </a:p>
          <a:p>
            <a:pPr>
              <a:spcBef>
                <a:spcPts val="1199"/>
              </a:spcBef>
              <a:defRPr/>
            </a:pPr>
            <a:r>
              <a:rPr lang="fr-FR" sz="3600" b="0">
                <a:latin typeface="Century Gothic"/>
              </a:rPr>
              <a:t>The subdivision is part of the complete Work.</a:t>
            </a:r>
            <a:endParaRPr lang="fr-FR" sz="3600">
              <a:latin typeface="Century Gothic"/>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3.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584143935" name="Google Shape;71;p16"/>
          <p:cNvSpPr/>
          <p:nvPr/>
        </p:nvSpPr>
        <p:spPr bwMode="auto">
          <a:xfrm>
            <a:off x="277214" y="871840"/>
            <a:ext cx="2061000" cy="5000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(modifying text, corrigendum)</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sp>
        <p:nvSpPr>
          <p:cNvPr id="914657192" name="Google Shape;72;p16"/>
          <p:cNvSpPr/>
          <p:nvPr/>
        </p:nvSpPr>
        <p:spPr bwMode="auto">
          <a:xfrm>
            <a:off x="3582274" y="1982628"/>
            <a:ext cx="2061000" cy="500099"/>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000" b="0" i="0" u="none" strike="noStrike" cap="none">
              <a:solidFill>
                <a:srgbClr val="000000"/>
              </a:solidFill>
              <a:latin typeface="Century Gothic"/>
              <a:ea typeface="Century Gothic"/>
              <a:cs typeface="Century Gothic"/>
            </a:endParaRPr>
          </a:p>
        </p:txBody>
      </p:sp>
      <p:cxnSp>
        <p:nvCxnSpPr>
          <p:cNvPr id="969985531" name="Google Shape;78;p16"/>
          <p:cNvCxnSpPr>
            <a:cxnSpLocks/>
            <a:stCxn id="713470012" idx="3"/>
            <a:endCxn id="914657192" idx="1"/>
          </p:cNvCxnSpPr>
          <p:nvPr/>
        </p:nvCxnSpPr>
        <p:spPr bwMode="auto">
          <a:xfrm>
            <a:off x="2331862" y="2226784"/>
            <a:ext cx="1250411" cy="0"/>
          </a:xfrm>
          <a:prstGeom prst="bentConnector3">
            <a:avLst>
              <a:gd name="adj1" fmla="val 50000"/>
            </a:avLst>
          </a:prstGeom>
          <a:noFill/>
          <a:ln w="19050" cap="flat" cmpd="sng">
            <a:solidFill>
              <a:srgbClr val="E36C09"/>
            </a:solidFill>
            <a:prstDash val="solid"/>
            <a:round/>
            <a:headEnd type="stealth" w="med" len="med"/>
            <a:tailEnd type="none" w="sm" len="sm"/>
          </a:ln>
        </p:spPr>
      </p:cxnSp>
      <p:sp>
        <p:nvSpPr>
          <p:cNvPr id="1475478245" name="Google Shape;80;p16"/>
          <p:cNvSpPr txBox="1"/>
          <p:nvPr/>
        </p:nvSpPr>
        <p:spPr bwMode="auto">
          <a:xfrm>
            <a:off x="1934572" y="1835685"/>
            <a:ext cx="2061000" cy="353999"/>
          </a:xfrm>
          <a:prstGeom prst="rect">
            <a:avLst/>
          </a:prstGeom>
          <a:noFill/>
          <a:ln>
            <a:noFill/>
          </a:ln>
        </p:spPr>
        <p:txBody>
          <a:bodyPr spcFirstLastPara="1" wrap="square" lIns="91423" tIns="91423" rIns="91423" bIns="91423" anchor="t" anchorCtr="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a:t>
            </a:r>
            <a:endParaRPr/>
          </a:p>
        </p:txBody>
      </p:sp>
      <p:sp>
        <p:nvSpPr>
          <p:cNvPr id="1815692626" name="Google Shape;81;p16"/>
          <p:cNvSpPr/>
          <p:nvPr/>
        </p:nvSpPr>
        <p:spPr bwMode="auto">
          <a:xfrm>
            <a:off x="6731198" y="871840"/>
            <a:ext cx="2325898" cy="460774"/>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(basic text or consolidated text)</a:t>
            </a:r>
            <a:endParaRPr i="1"/>
          </a:p>
        </p:txBody>
      </p:sp>
      <p:cxnSp>
        <p:nvCxnSpPr>
          <p:cNvPr id="1607520129" name="Google Shape;82;p16"/>
          <p:cNvCxnSpPr>
            <a:cxnSpLocks/>
            <a:stCxn id="914657192" idx="3"/>
            <a:endCxn id="1979469305" idx="1"/>
          </p:cNvCxnSpPr>
          <p:nvPr/>
        </p:nvCxnSpPr>
        <p:spPr bwMode="auto">
          <a:xfrm flipV="1">
            <a:off x="5643274" y="2226784"/>
            <a:ext cx="1087923"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43693523" name="Google Shape;83;p16"/>
          <p:cNvSpPr txBox="1"/>
          <p:nvPr/>
        </p:nvSpPr>
        <p:spPr bwMode="auto">
          <a:xfrm>
            <a:off x="5321423" y="1856091"/>
            <a:ext cx="1749899" cy="353999"/>
          </a:xfrm>
          <a:prstGeom prst="rect">
            <a:avLst/>
          </a:prstGeom>
          <a:noFill/>
          <a:ln>
            <a:noFill/>
          </a:ln>
        </p:spPr>
        <p:txBody>
          <a:bodyPr spcFirstLastPara="1" wrap="square" lIns="91423" tIns="91423" rIns="91423" bIns="91423" anchor="t" anchorCtr="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:impact_to </a:t>
            </a:r>
            <a:endParaRPr/>
          </a:p>
        </p:txBody>
      </p:sp>
      <p:cxnSp>
        <p:nvCxnSpPr>
          <p:cNvPr id="1389344774" name="Google Shape;84;p16"/>
          <p:cNvCxnSpPr>
            <a:cxnSpLocks/>
            <a:stCxn id="1247977656" idx="0"/>
            <a:endCxn id="914657192" idx="2"/>
          </p:cNvCxnSpPr>
          <p:nvPr/>
        </p:nvCxnSpPr>
        <p:spPr bwMode="auto">
          <a:xfrm rot="16199969">
            <a:off x="4275377" y="2819340"/>
            <a:ext cx="673219"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894417842" name="Google Shape;85;p16"/>
          <p:cNvSpPr/>
          <p:nvPr/>
        </p:nvSpPr>
        <p:spPr bwMode="auto">
          <a:xfrm>
            <a:off x="3450874" y="4139796"/>
            <a:ext cx="2323800" cy="4865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None/>
              <a:defRPr/>
            </a:pPr>
            <a:r>
              <a:rPr lang="fr-FR" sz="1600" b="0" i="0" u="none" strike="noStrike" cap="none">
                <a:solidFill>
                  <a:srgbClr val="000000"/>
                </a:solidFill>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1" u="none" strike="noStrike" cap="none">
                <a:solidFill>
                  <a:srgbClr val="000000"/>
                </a:solidFill>
                <a:latin typeface="Century Gothic"/>
                <a:ea typeface="Century Gothic"/>
                <a:cs typeface="Century Gothic"/>
              </a:rPr>
              <a:t>(new version of the consolidation)</a:t>
            </a:r>
            <a:endParaRPr sz="1000" b="0" i="0" u="none" strike="noStrike" cap="none">
              <a:solidFill>
                <a:srgbClr val="000000"/>
              </a:solidFill>
              <a:latin typeface="Century Gothic"/>
              <a:ea typeface="Century Gothic"/>
              <a:cs typeface="Century Gothic"/>
            </a:endParaRPr>
          </a:p>
        </p:txBody>
      </p:sp>
      <p:sp>
        <p:nvSpPr>
          <p:cNvPr id="713470012" name="Google Shape;104;p17"/>
          <p:cNvSpPr/>
          <p:nvPr/>
        </p:nvSpPr>
        <p:spPr bwMode="auto">
          <a:xfrm>
            <a:off x="271163" y="1970839"/>
            <a:ext cx="2060698" cy="5000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a:p>
          <a:p>
            <a:pPr marL="0" marR="0" lvl="0" indent="0" algn="ctr">
              <a:lnSpc>
                <a:spcPct val="100000"/>
              </a:lnSpc>
              <a:spcBef>
                <a:spcPts val="0"/>
              </a:spcBef>
              <a:spcAft>
                <a:spcPts val="0"/>
              </a:spcAft>
              <a:buClr>
                <a:srgbClr val="000000"/>
              </a:buClr>
              <a:buSzPts val="1600"/>
              <a:buFont typeface="Arial"/>
              <a:buNone/>
              <a:defRPr/>
            </a:pPr>
            <a:r>
              <a:rPr lang="fr-FR" sz="1000" b="0" i="1" u="none" strike="noStrike" cap="none" spc="0">
                <a:solidFill>
                  <a:srgbClr val="000000"/>
                </a:solidFill>
                <a:latin typeface="Century Gothic"/>
                <a:ea typeface="Century Gothic"/>
                <a:cs typeface="Century Gothic"/>
              </a:rPr>
              <a:t>(typically, an article)</a:t>
            </a:r>
            <a:endParaRPr sz="1600" b="0" i="0" u="none" strike="noStrike" cap="none">
              <a:solidFill>
                <a:srgbClr val="000000"/>
              </a:solidFill>
              <a:latin typeface="Century Gothic"/>
              <a:ea typeface="Century Gothic"/>
              <a:cs typeface="Century Gothic"/>
            </a:endParaRPr>
          </a:p>
        </p:txBody>
      </p:sp>
      <p:cxnSp>
        <p:nvCxnSpPr>
          <p:cNvPr id="410391578" name="Google Shape;105;p17"/>
          <p:cNvCxnSpPr>
            <a:cxnSpLocks/>
            <a:stCxn id="713470012" idx="0"/>
            <a:endCxn id="584143935" idx="2"/>
          </p:cNvCxnSpPr>
          <p:nvPr/>
        </p:nvCxnSpPr>
        <p:spPr bwMode="auto">
          <a:xfrm rot="16199969">
            <a:off x="1005165" y="1671390"/>
            <a:ext cx="598897"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247977656" name="Google Shape;117;p17"/>
          <p:cNvSpPr/>
          <p:nvPr/>
        </p:nvSpPr>
        <p:spPr bwMode="auto">
          <a:xfrm>
            <a:off x="3448249" y="3155949"/>
            <a:ext cx="2325899" cy="493601"/>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a:p>
          <a:p>
            <a:pPr marL="0" marR="0" lvl="0" indent="0" algn="ctr">
              <a:lnSpc>
                <a:spcPct val="100000"/>
              </a:lnSpc>
              <a:spcBef>
                <a:spcPts val="0"/>
              </a:spcBef>
              <a:spcAft>
                <a:spcPts val="0"/>
              </a:spcAft>
              <a:buClr>
                <a:srgbClr val="000000"/>
              </a:buClr>
              <a:buSzPts val="1600"/>
              <a:buFont typeface="Arial"/>
              <a:buNone/>
              <a:defRPr/>
            </a:pPr>
            <a:r>
              <a:rPr lang="fr-FR" sz="1000" b="0" i="1" u="none" strike="noStrike" cap="none" spc="0">
                <a:solidFill>
                  <a:srgbClr val="000000"/>
                </a:solidFill>
                <a:latin typeface="Century Gothic"/>
                <a:ea typeface="Century Gothic"/>
                <a:cs typeface="Century Gothic"/>
              </a:rPr>
              <a:t>(typically, an article)</a:t>
            </a:r>
            <a:endParaRPr sz="1400" b="0" i="0" u="none" strike="noStrike" cap="none">
              <a:solidFill>
                <a:srgbClr val="000000"/>
              </a:solidFill>
              <a:latin typeface="Arial"/>
              <a:ea typeface="Arial"/>
              <a:cs typeface="Arial"/>
            </a:endParaRPr>
          </a:p>
        </p:txBody>
      </p:sp>
      <p:cxnSp>
        <p:nvCxnSpPr>
          <p:cNvPr id="1215110545" name="Google Shape;123;p17"/>
          <p:cNvCxnSpPr>
            <a:cxnSpLocks/>
            <a:stCxn id="1247977656" idx="2"/>
            <a:endCxn id="894417842" idx="0"/>
          </p:cNvCxnSpPr>
          <p:nvPr/>
        </p:nvCxnSpPr>
        <p:spPr bwMode="auto">
          <a:xfrm rot="5399976" flipV="1">
            <a:off x="4366864" y="3894674"/>
            <a:ext cx="490244"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382073906" name="Google Shape;122;p17"/>
          <p:cNvSpPr txBox="1"/>
          <p:nvPr/>
        </p:nvSpPr>
        <p:spPr bwMode="auto">
          <a:xfrm>
            <a:off x="4150613" y="3717451"/>
            <a:ext cx="934859" cy="244159"/>
          </a:xfrm>
          <a:prstGeom prst="rect">
            <a:avLst/>
          </a:prstGeom>
          <a:solidFill>
            <a:schemeClr val="bg1"/>
          </a:solidFill>
          <a:ln>
            <a:noFill/>
          </a:ln>
        </p:spPr>
        <p:txBody>
          <a:bodyPr spcFirstLastPara="1" wrap="square" lIns="91423" tIns="45699" rIns="91423" bIns="45699" anchor="t" anchorCtr="0">
            <a:spAutoFit/>
          </a:bodyPr>
          <a:lstStyle/>
          <a:p>
            <a:pPr marL="0" marR="0" lvl="0" indent="0" algn="l">
              <a:lnSpc>
                <a:spcPct val="100000"/>
              </a:lnSpc>
              <a:spcBef>
                <a:spcPts val="0"/>
              </a:spcBef>
              <a:spcAft>
                <a:spcPts val="0"/>
              </a:spcAft>
              <a:buNone/>
              <a:defRPr/>
            </a:pPr>
            <a:r>
              <a:rPr lang="fr-FR" sz="1000" b="0" i="0" u="none" strike="noStrike" cap="none">
                <a:solidFill>
                  <a:srgbClr val="000000"/>
                </a:solidFill>
                <a:latin typeface="Calibri"/>
                <a:ea typeface="Calibri"/>
                <a:cs typeface="Calibri"/>
              </a:rPr>
              <a:t>eli:is_part_of</a:t>
            </a:r>
            <a:endParaRPr sz="1000" b="0" i="0" u="none" strike="noStrike" cap="none">
              <a:solidFill>
                <a:srgbClr val="000000"/>
              </a:solidFill>
              <a:latin typeface="Arial"/>
              <a:ea typeface="Arial"/>
              <a:cs typeface="Arial"/>
            </a:endParaRPr>
          </a:p>
        </p:txBody>
      </p:sp>
      <p:sp>
        <p:nvSpPr>
          <p:cNvPr id="1103850698" name="Google Shape;122;p17"/>
          <p:cNvSpPr txBox="1"/>
          <p:nvPr/>
        </p:nvSpPr>
        <p:spPr bwMode="auto">
          <a:xfrm>
            <a:off x="833903" y="1517589"/>
            <a:ext cx="935219" cy="244159"/>
          </a:xfrm>
          <a:prstGeom prst="rect">
            <a:avLst/>
          </a:prstGeom>
          <a:solidFill>
            <a:schemeClr val="bg1"/>
          </a:solidFill>
          <a:ln>
            <a:noFill/>
          </a:ln>
        </p:spPr>
        <p:txBody>
          <a:bodyPr spcFirstLastPara="1" wrap="square" lIns="91423" tIns="45699" rIns="91423" bIns="45699" anchor="t" anchorCtr="0">
            <a:spAutoFit/>
          </a:bodyPr>
          <a:lstStyle/>
          <a:p>
            <a:pPr marL="0" marR="0" lvl="0" indent="0" algn="l">
              <a:lnSpc>
                <a:spcPct val="100000"/>
              </a:lnSpc>
              <a:spcBef>
                <a:spcPts val="0"/>
              </a:spcBef>
              <a:spcAft>
                <a:spcPts val="0"/>
              </a:spcAft>
              <a:buNone/>
              <a:defRPr/>
            </a:pPr>
            <a:r>
              <a:rPr lang="fr-FR" sz="1000" b="0" i="0" u="none" strike="noStrike" cap="none">
                <a:solidFill>
                  <a:srgbClr val="000000"/>
                </a:solidFill>
                <a:latin typeface="Calibri"/>
                <a:ea typeface="Calibri"/>
                <a:cs typeface="Calibri"/>
              </a:rPr>
              <a:t>eli:is_part_of</a:t>
            </a:r>
            <a:endParaRPr sz="1000" b="0" i="0" u="none" strike="noStrike" cap="none">
              <a:solidFill>
                <a:srgbClr val="000000"/>
              </a:solidFill>
              <a:latin typeface="Arial"/>
              <a:ea typeface="Arial"/>
              <a:cs typeface="Arial"/>
            </a:endParaRPr>
          </a:p>
        </p:txBody>
      </p:sp>
      <p:sp>
        <p:nvSpPr>
          <p:cNvPr id="1979469305" name="Google Shape;117;p17"/>
          <p:cNvSpPr/>
          <p:nvPr/>
        </p:nvSpPr>
        <p:spPr bwMode="auto">
          <a:xfrm>
            <a:off x="6731198" y="1974088"/>
            <a:ext cx="2325898" cy="493601"/>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a:p>
          <a:p>
            <a:pPr marL="0" marR="0" lvl="0" indent="0" algn="ctr">
              <a:lnSpc>
                <a:spcPct val="100000"/>
              </a:lnSpc>
              <a:spcBef>
                <a:spcPts val="0"/>
              </a:spcBef>
              <a:spcAft>
                <a:spcPts val="0"/>
              </a:spcAft>
              <a:buClr>
                <a:srgbClr val="000000"/>
              </a:buClr>
              <a:buSzPts val="1600"/>
              <a:buFont typeface="Arial"/>
              <a:buNone/>
              <a:defRPr/>
            </a:pPr>
            <a:r>
              <a:rPr lang="fr-FR" sz="1000" b="0" i="1" u="none" strike="noStrike" cap="none" spc="0">
                <a:solidFill>
                  <a:srgbClr val="000000"/>
                </a:solidFill>
                <a:latin typeface="Century Gothic"/>
                <a:ea typeface="Century Gothic"/>
                <a:cs typeface="Century Gothic"/>
              </a:rPr>
              <a:t>(typically, an article)</a:t>
            </a:r>
            <a:endParaRPr sz="1400" b="0" i="0" u="none" strike="noStrike" cap="none">
              <a:solidFill>
                <a:srgbClr val="000000"/>
              </a:solidFill>
              <a:latin typeface="Arial"/>
              <a:ea typeface="Arial"/>
              <a:cs typeface="Arial"/>
            </a:endParaRPr>
          </a:p>
        </p:txBody>
      </p:sp>
      <p:cxnSp>
        <p:nvCxnSpPr>
          <p:cNvPr id="5553463" name="Google Shape;105;p17"/>
          <p:cNvCxnSpPr>
            <a:cxnSpLocks/>
            <a:stCxn id="1979469305" idx="0"/>
            <a:endCxn id="1815692626" idx="2"/>
          </p:cNvCxnSpPr>
          <p:nvPr/>
        </p:nvCxnSpPr>
        <p:spPr bwMode="auto">
          <a:xfrm rot="16199969">
            <a:off x="7573412" y="1653352"/>
            <a:ext cx="641471"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107068022" name="Google Shape;122;p17"/>
          <p:cNvSpPr txBox="1"/>
          <p:nvPr/>
        </p:nvSpPr>
        <p:spPr bwMode="auto">
          <a:xfrm>
            <a:off x="7431552" y="1574739"/>
            <a:ext cx="935579" cy="244159"/>
          </a:xfrm>
          <a:prstGeom prst="rect">
            <a:avLst/>
          </a:prstGeom>
          <a:solidFill>
            <a:schemeClr val="bg1"/>
          </a:solidFill>
          <a:ln>
            <a:noFill/>
          </a:ln>
        </p:spPr>
        <p:txBody>
          <a:bodyPr spcFirstLastPara="1" wrap="square" lIns="91423" tIns="45699" rIns="91423" bIns="45699" anchor="t" anchorCtr="0">
            <a:spAutoFit/>
          </a:bodyPr>
          <a:lstStyle/>
          <a:p>
            <a:pPr marL="0" marR="0" lvl="0" indent="0" algn="l">
              <a:lnSpc>
                <a:spcPct val="100000"/>
              </a:lnSpc>
              <a:spcBef>
                <a:spcPts val="0"/>
              </a:spcBef>
              <a:spcAft>
                <a:spcPts val="0"/>
              </a:spcAft>
              <a:buNone/>
              <a:defRPr/>
            </a:pPr>
            <a:r>
              <a:rPr lang="fr-FR" sz="1000" b="0" i="0" u="none" strike="noStrike" cap="none">
                <a:solidFill>
                  <a:srgbClr val="000000"/>
                </a:solidFill>
                <a:latin typeface="Calibri"/>
                <a:ea typeface="Calibri"/>
                <a:cs typeface="Calibri"/>
              </a:rPr>
              <a:t>eli:is_part_of</a:t>
            </a:r>
            <a:endParaRPr sz="1000" b="0" i="0" u="none" strike="noStrike" cap="none">
              <a:solidFill>
                <a:srgbClr val="000000"/>
              </a:solidFill>
              <a:latin typeface="Arial"/>
              <a:ea typeface="Arial"/>
              <a:cs typeface="Arial"/>
            </a:endParaRPr>
          </a:p>
        </p:txBody>
      </p:sp>
      <p:sp>
        <p:nvSpPr>
          <p:cNvPr id="476074034" name="Google Shape;86;p16"/>
          <p:cNvSpPr txBox="1"/>
          <p:nvPr/>
        </p:nvSpPr>
        <p:spPr bwMode="auto">
          <a:xfrm>
            <a:off x="3375376" y="2690433"/>
            <a:ext cx="2479618" cy="259397"/>
          </a:xfrm>
          <a:prstGeom prst="rect">
            <a:avLst/>
          </a:prstGeom>
          <a:solidFill>
            <a:schemeClr val="bg1"/>
          </a:solidFill>
          <a:ln>
            <a:noFill/>
          </a:ln>
        </p:spPr>
        <p:txBody>
          <a:bodyPr spcFirstLastPara="1" wrap="square" lIns="91422" tIns="45698" rIns="91422" bIns="45698" anchor="t" anchorCtr="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endParaRPr sz="1100" b="0" i="0" u="none" strike="noStrike" cap="none">
              <a:solidFill>
                <a:schemeClr val="dk1"/>
              </a:solidFill>
              <a:latin typeface="Calibri"/>
              <a:ea typeface="Calibri"/>
              <a:cs typeface="Calibri"/>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4.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668968077" name="ZoneTexte 1"/>
          <p:cNvSpPr txBox="1"/>
          <p:nvPr/>
        </p:nvSpPr>
        <p:spPr bwMode="auto">
          <a:xfrm>
            <a:off x="539550" y="260646"/>
            <a:ext cx="8493659" cy="2286360"/>
          </a:xfrm>
          <a:prstGeom prst="rect">
            <a:avLst/>
          </a:prstGeom>
          <a:noFill/>
        </p:spPr>
        <p:txBody>
          <a:bodyPr wrap="square" rtlCol="0">
            <a:spAutoFit/>
          </a:bodyPr>
          <a:lstStyle/>
          <a:p>
            <a:pPr>
              <a:spcBef>
                <a:spcPts val="1199"/>
              </a:spcBef>
              <a:defRPr/>
            </a:pPr>
            <a:r>
              <a:rPr lang="fr-FR" sz="3600">
                <a:latin typeface="Century Gothic"/>
              </a:rPr>
              <a:t>The Work being impacted (by « impact_to ») can be a basic text or a consolidated version for which a new version will then be produced.</a:t>
            </a: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5.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73" name="Google Shape;173;p19"/>
          <p:cNvSpPr/>
          <p:nvPr/>
        </p:nvSpPr>
        <p:spPr bwMode="auto">
          <a:xfrm>
            <a:off x="277214" y="1792591"/>
            <a:ext cx="2061000" cy="5001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000"/>
              <a:buFont typeface="Arial"/>
              <a:buNone/>
              <a:defRPr/>
            </a:pPr>
            <a:r>
              <a:rPr lang="fr-FR" sz="1600">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sp>
        <p:nvSpPr>
          <p:cNvPr id="174" name="Google Shape;174;p19"/>
          <p:cNvSpPr/>
          <p:nvPr/>
        </p:nvSpPr>
        <p:spPr bwMode="auto">
          <a:xfrm>
            <a:off x="3582274" y="1696878"/>
            <a:ext cx="2061000" cy="500100"/>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a:t>
            </a:r>
            <a:r>
              <a:rPr lang="fr-FR" sz="1600">
                <a:latin typeface="Century Gothic"/>
                <a:ea typeface="Century Gothic"/>
                <a:cs typeface="Century Gothic"/>
              </a:rPr>
              <a:t>Impact</a:t>
            </a:r>
            <a:endParaRPr sz="1000" b="0" i="0" u="none" strike="noStrike" cap="none">
              <a:solidFill>
                <a:srgbClr val="000000"/>
              </a:solidFill>
              <a:latin typeface="Century Gothic"/>
              <a:ea typeface="Century Gothic"/>
              <a:cs typeface="Century Gothic"/>
            </a:endParaRPr>
          </a:p>
        </p:txBody>
      </p:sp>
      <p:cxnSp>
        <p:nvCxnSpPr>
          <p:cNvPr id="180" name="Google Shape;180;p19"/>
          <p:cNvCxnSpPr>
            <a:cxnSpLocks/>
            <a:endCxn id="174" idx="1"/>
          </p:cNvCxnSpPr>
          <p:nvPr/>
        </p:nvCxnSpPr>
        <p:spPr bwMode="auto">
          <a:xfrm rot="10800000" flipH="1">
            <a:off x="2338174" y="1946929"/>
            <a:ext cx="1244099" cy="900"/>
          </a:xfrm>
          <a:prstGeom prst="bentConnector3">
            <a:avLst>
              <a:gd name="adj1" fmla="val 50000"/>
            </a:avLst>
          </a:prstGeom>
          <a:noFill/>
          <a:ln w="19050" cap="flat" cmpd="sng">
            <a:solidFill>
              <a:srgbClr val="E36C09"/>
            </a:solidFill>
            <a:prstDash val="solid"/>
            <a:round/>
            <a:headEnd type="stealth" w="med" len="med"/>
            <a:tailEnd type="none" w="sm" len="sm"/>
          </a:ln>
        </p:spPr>
      </p:cxnSp>
      <p:sp>
        <p:nvSpPr>
          <p:cNvPr id="182" name="Google Shape;182;p19"/>
          <p:cNvSpPr txBox="1"/>
          <p:nvPr/>
        </p:nvSpPr>
        <p:spPr bwMode="auto">
          <a:xfrm>
            <a:off x="1934572" y="1591687"/>
            <a:ext cx="2061000" cy="3540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a:t>
            </a:r>
            <a:endParaRPr/>
          </a:p>
        </p:txBody>
      </p:sp>
      <p:sp>
        <p:nvSpPr>
          <p:cNvPr id="183" name="Google Shape;183;p19"/>
          <p:cNvSpPr/>
          <p:nvPr/>
        </p:nvSpPr>
        <p:spPr bwMode="auto">
          <a:xfrm>
            <a:off x="6823800" y="1640466"/>
            <a:ext cx="2062200" cy="6129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b="0" i="0" u="none" strike="noStrike" cap="none" spc="0">
                <a:solidFill>
                  <a:srgbClr val="000000"/>
                </a:solidFill>
                <a:latin typeface="Century Gothic"/>
                <a:ea typeface="Century Gothic"/>
                <a:cs typeface="Century Gothic"/>
              </a:rPr>
              <a:t>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i="1">
                <a:latin typeface="Century Gothic"/>
                <a:ea typeface="Century Gothic"/>
                <a:cs typeface="Century Gothic"/>
              </a:rPr>
              <a:t>(Actual consolidated text)</a:t>
            </a:r>
            <a:endParaRPr sz="1000" b="0" i="0" u="none" strike="noStrike" cap="none">
              <a:solidFill>
                <a:srgbClr val="000000"/>
              </a:solidFill>
              <a:latin typeface="Century Gothic"/>
              <a:ea typeface="Century Gothic"/>
              <a:cs typeface="Century Gothic"/>
            </a:endParaRPr>
          </a:p>
        </p:txBody>
      </p:sp>
      <p:cxnSp>
        <p:nvCxnSpPr>
          <p:cNvPr id="184" name="Google Shape;184;p19"/>
          <p:cNvCxnSpPr>
            <a:cxnSpLocks/>
          </p:cNvCxnSpPr>
          <p:nvPr/>
        </p:nvCxnSpPr>
        <p:spPr bwMode="auto">
          <a:xfrm rot="10800000" flipH="1">
            <a:off x="5643274" y="1946029"/>
            <a:ext cx="1169700" cy="90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85" name="Google Shape;185;p19"/>
          <p:cNvSpPr txBox="1"/>
          <p:nvPr/>
        </p:nvSpPr>
        <p:spPr bwMode="auto">
          <a:xfrm>
            <a:off x="5346739" y="1639569"/>
            <a:ext cx="1749900" cy="3540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:impact_to </a:t>
            </a:r>
            <a:endParaRPr/>
          </a:p>
        </p:txBody>
      </p:sp>
      <p:cxnSp>
        <p:nvCxnSpPr>
          <p:cNvPr id="186" name="Google Shape;186;p19"/>
          <p:cNvCxnSpPr>
            <a:cxnSpLocks/>
            <a:stCxn id="187" idx="0"/>
            <a:endCxn id="174" idx="2"/>
          </p:cNvCxnSpPr>
          <p:nvPr/>
        </p:nvCxnSpPr>
        <p:spPr bwMode="auto">
          <a:xfrm rot="16199969" flipV="1">
            <a:off x="4346264" y="2464338"/>
            <a:ext cx="534718"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89" name="Google Shape;189;p19"/>
          <p:cNvSpPr/>
          <p:nvPr/>
        </p:nvSpPr>
        <p:spPr bwMode="auto">
          <a:xfrm>
            <a:off x="3587420" y="2076624"/>
            <a:ext cx="63600" cy="95400"/>
          </a:xfrm>
          <a:prstGeom prst="rect">
            <a:avLst/>
          </a:prstGeom>
          <a:no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187" name="Google Shape;187;p19"/>
          <p:cNvSpPr/>
          <p:nvPr/>
        </p:nvSpPr>
        <p:spPr bwMode="auto">
          <a:xfrm>
            <a:off x="3452573" y="2731698"/>
            <a:ext cx="2323800" cy="6129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600" b="0" i="0" u="none" strike="noStrike" cap="none">
                <a:solidFill>
                  <a:srgbClr val="000000"/>
                </a:solidFill>
                <a:latin typeface="Century Gothic"/>
                <a:ea typeface="Century Gothic"/>
                <a:cs typeface="Century Gothic"/>
              </a:rPr>
              <a:t>eli:</a:t>
            </a:r>
            <a:r>
              <a:rPr lang="fr-FR" sz="1600" b="0" i="0" u="none" strike="noStrike" cap="none" spc="0">
                <a:solidFill>
                  <a:srgbClr val="000000"/>
                </a:solidFill>
                <a:latin typeface="Century Gothic"/>
                <a:ea typeface="Century Gothic"/>
                <a:cs typeface="Century Gothic"/>
              </a:rPr>
              <a:t>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1" u="none" strike="noStrike" cap="none">
                <a:solidFill>
                  <a:srgbClr val="000000"/>
                </a:solidFill>
                <a:latin typeface="Century Gothic"/>
                <a:ea typeface="Century Gothic"/>
                <a:cs typeface="Century Gothic"/>
              </a:rPr>
              <a:t>(new version of the consolidat</a:t>
            </a:r>
            <a:r>
              <a:rPr lang="fr-FR" sz="1000" i="1">
                <a:latin typeface="Century Gothic"/>
                <a:ea typeface="Century Gothic"/>
                <a:cs typeface="Century Gothic"/>
              </a:rPr>
              <a:t>ed text</a:t>
            </a:r>
            <a:r>
              <a:rPr lang="fr-FR" sz="1000" b="0" i="1" u="none" strike="noStrike" cap="none">
                <a:solidFill>
                  <a:srgbClr val="000000"/>
                </a:solidFill>
                <a:latin typeface="Century Gothic"/>
                <a:ea typeface="Century Gothic"/>
                <a:cs typeface="Century Gothic"/>
              </a:rPr>
              <a:t>)</a:t>
            </a:r>
            <a:endParaRPr sz="1000" b="0" i="0" u="none" strike="noStrike" cap="none">
              <a:solidFill>
                <a:srgbClr val="000000"/>
              </a:solidFill>
              <a:latin typeface="Century Gothic"/>
              <a:ea typeface="Century Gothic"/>
              <a:cs typeface="Century Gothic"/>
            </a:endParaRPr>
          </a:p>
        </p:txBody>
      </p:sp>
      <p:sp>
        <p:nvSpPr>
          <p:cNvPr id="1885085499" name="Google Shape;86;p16"/>
          <p:cNvSpPr txBox="1"/>
          <p:nvPr/>
        </p:nvSpPr>
        <p:spPr bwMode="auto">
          <a:xfrm>
            <a:off x="3375376" y="2372933"/>
            <a:ext cx="2479618" cy="259397"/>
          </a:xfrm>
          <a:prstGeom prst="rect">
            <a:avLst/>
          </a:prstGeom>
          <a:solidFill>
            <a:schemeClr val="bg1"/>
          </a:solidFill>
          <a:ln>
            <a:noFill/>
          </a:ln>
        </p:spPr>
        <p:txBody>
          <a:bodyPr spcFirstLastPara="1" wrap="square" lIns="91422" tIns="45698" rIns="91422" bIns="45698" anchor="t" anchorCtr="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endParaRPr sz="1100" b="0" i="0" u="none" strike="noStrike" cap="none">
              <a:solidFill>
                <a:schemeClr val="dk1"/>
              </a:solidFill>
              <a:latin typeface="Calibri"/>
              <a:ea typeface="Calibri"/>
              <a:cs typeface="Calibri"/>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6.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897075825" name="Titre 1"/>
          <p:cNvSpPr>
            <a:spLocks noGrp="1"/>
          </p:cNvSpPr>
          <p:nvPr>
            <p:ph type="title"/>
          </p:nvPr>
        </p:nvSpPr>
        <p:spPr bwMode="auto">
          <a:xfrm>
            <a:off x="457200" y="2088117"/>
            <a:ext cx="8229600" cy="857250"/>
          </a:xfrm>
        </p:spPr>
        <p:txBody>
          <a:bodyPr/>
          <a:lstStyle/>
          <a:p>
            <a:pPr>
              <a:defRPr/>
            </a:pPr>
            <a:r>
              <a:rPr lang="fr-FR"/>
              <a:t>Part 2 : Types of Impacts</a:t>
            </a: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7.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933309127" name="Google Shape;389;p31"/>
          <p:cNvSpPr txBox="1">
            <a:spLocks noGrp="1"/>
          </p:cNvSpPr>
          <p:nvPr>
            <p:ph type="body" idx="1"/>
          </p:nvPr>
        </p:nvSpPr>
        <p:spPr bwMode="auto">
          <a:xfrm>
            <a:off x="311699" y="993722"/>
            <a:ext cx="4587959" cy="3853864"/>
          </a:xfrm>
          <a:prstGeom prst="rect">
            <a:avLst/>
          </a:prstGeom>
          <a:noFill/>
          <a:ln>
            <a:noFill/>
          </a:ln>
        </p:spPr>
        <p:txBody>
          <a:bodyPr spcFirstLastPara="1" wrap="square" lIns="91423" tIns="91423" rIns="91423" bIns="91423" anchor="t" anchorCtr="0">
            <a:normAutofit fontScale="85000" lnSpcReduction="20000"/>
          </a:bodyPr>
          <a:lstStyle/>
          <a:p>
            <a:pPr marL="457200" lvl="0" indent="-342900" algn="l">
              <a:lnSpc>
                <a:spcPct val="114999"/>
              </a:lnSpc>
              <a:spcBef>
                <a:spcPts val="0"/>
              </a:spcBef>
              <a:spcAft>
                <a:spcPts val="0"/>
              </a:spcAft>
              <a:buSzPct val="117647"/>
              <a:buChar char="●"/>
              <a:defRPr/>
            </a:pPr>
            <a:r>
              <a:rPr lang="fr-FR">
                <a:solidFill>
                  <a:srgbClr val="374151"/>
                </a:solidFill>
                <a:latin typeface="Arial"/>
                <a:ea typeface="Arial"/>
                <a:cs typeface="Arial"/>
              </a:rPr>
              <a:t>The ELI </a:t>
            </a:r>
            <a:r>
              <a:rPr lang="fr-FR">
                <a:solidFill>
                  <a:srgbClr val="374151"/>
                </a:solidFill>
              </a:rPr>
              <a:t>Impact </a:t>
            </a:r>
            <a:r>
              <a:rPr lang="fr-FR">
                <a:solidFill>
                  <a:srgbClr val="374151"/>
                </a:solidFill>
                <a:latin typeface="Arial"/>
                <a:ea typeface="Arial"/>
                <a:cs typeface="Arial"/>
              </a:rPr>
              <a:t>extension is designed to be consistent with the existing ELI properties used to describe changes introduced by a modifying text or corrigendum. </a:t>
            </a:r>
            <a:endParaRPr/>
          </a:p>
          <a:p>
            <a:pPr marL="457200" lvl="0" indent="-228600" algn="l">
              <a:lnSpc>
                <a:spcPct val="114999"/>
              </a:lnSpc>
              <a:spcBef>
                <a:spcPts val="0"/>
              </a:spcBef>
              <a:spcAft>
                <a:spcPts val="0"/>
              </a:spcAft>
              <a:buSzPct val="117647"/>
              <a:buNone/>
              <a:defRPr/>
            </a:pPr>
            <a:endParaRPr>
              <a:solidFill>
                <a:srgbClr val="374151"/>
              </a:solidFill>
              <a:latin typeface="Arial"/>
              <a:ea typeface="Arial"/>
              <a:cs typeface="Arial"/>
            </a:endParaRPr>
          </a:p>
          <a:p>
            <a:pPr marL="457200" lvl="0" indent="-342900" algn="l">
              <a:lnSpc>
                <a:spcPct val="114999"/>
              </a:lnSpc>
              <a:spcBef>
                <a:spcPts val="0"/>
              </a:spcBef>
              <a:spcAft>
                <a:spcPts val="0"/>
              </a:spcAft>
              <a:buSzPct val="117647"/>
              <a:buChar char="●"/>
              <a:defRPr/>
            </a:pPr>
            <a:r>
              <a:rPr lang="fr-FR">
                <a:solidFill>
                  <a:srgbClr val="374151"/>
                </a:solidFill>
                <a:latin typeface="Arial"/>
                <a:ea typeface="Arial"/>
                <a:cs typeface="Arial"/>
              </a:rPr>
              <a:t>To achieve this, we created </a:t>
            </a:r>
            <a:r>
              <a:rPr lang="fr-FR" b="1">
                <a:solidFill>
                  <a:srgbClr val="374151"/>
                </a:solidFill>
                <a:latin typeface="Arial"/>
                <a:ea typeface="Arial"/>
                <a:cs typeface="Arial"/>
              </a:rPr>
              <a:t>equivalent classes for each existing eli properties</a:t>
            </a:r>
            <a:r>
              <a:rPr lang="fr-FR">
                <a:solidFill>
                  <a:srgbClr val="374151"/>
                </a:solidFill>
                <a:latin typeface="Arial"/>
                <a:ea typeface="Arial"/>
                <a:cs typeface="Arial"/>
              </a:rPr>
              <a:t> describing impact of modifying texts, which is known as "property reification". </a:t>
            </a:r>
            <a:endParaRPr/>
          </a:p>
          <a:p>
            <a:pPr marL="457200" lvl="0" indent="-228600" algn="l">
              <a:lnSpc>
                <a:spcPct val="114999"/>
              </a:lnSpc>
              <a:spcBef>
                <a:spcPts val="0"/>
              </a:spcBef>
              <a:spcAft>
                <a:spcPts val="0"/>
              </a:spcAft>
              <a:buSzPct val="117647"/>
              <a:buNone/>
              <a:defRPr/>
            </a:pPr>
            <a:endParaRPr>
              <a:solidFill>
                <a:srgbClr val="374151"/>
              </a:solidFill>
              <a:latin typeface="Arial"/>
              <a:ea typeface="Arial"/>
              <a:cs typeface="Arial"/>
            </a:endParaRPr>
          </a:p>
          <a:p>
            <a:pPr marL="457200" lvl="0" indent="-342900" algn="l">
              <a:lnSpc>
                <a:spcPct val="114999"/>
              </a:lnSpc>
              <a:spcBef>
                <a:spcPts val="0"/>
              </a:spcBef>
              <a:spcAft>
                <a:spcPts val="0"/>
              </a:spcAft>
              <a:buSzPct val="117647"/>
              <a:buChar char="●"/>
              <a:defRPr/>
            </a:pPr>
            <a:r>
              <a:rPr lang="fr-FR">
                <a:solidFill>
                  <a:srgbClr val="374151"/>
                </a:solidFill>
                <a:latin typeface="Arial"/>
                <a:ea typeface="Arial"/>
                <a:cs typeface="Arial"/>
              </a:rPr>
              <a:t>By doing so, we are able to infer the eli simple relationships based on the reified ones, ensuring that interoperability is preserved between the data of official journals using eli and official journals using eli-</a:t>
            </a:r>
            <a:r>
              <a:rPr lang="fr-FR">
                <a:solidFill>
                  <a:srgbClr val="374151"/>
                </a:solidFill>
              </a:rPr>
              <a:t>i</a:t>
            </a:r>
            <a:r>
              <a:rPr lang="fr-FR">
                <a:solidFill>
                  <a:srgbClr val="374151"/>
                </a:solidFill>
                <a:latin typeface="Arial"/>
                <a:ea typeface="Arial"/>
                <a:cs typeface="Arial"/>
              </a:rPr>
              <a:t> extension.</a:t>
            </a:r>
            <a:endParaRPr/>
          </a:p>
        </p:txBody>
      </p:sp>
      <p:sp>
        <p:nvSpPr>
          <p:cNvPr id="4757097" name="Google Shape;390;p31"/>
          <p:cNvSpPr/>
          <p:nvPr/>
        </p:nvSpPr>
        <p:spPr bwMode="auto">
          <a:xfrm>
            <a:off x="5874596" y="2078087"/>
            <a:ext cx="2817744" cy="384217"/>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100"/>
              <a:buFont typeface="Arial"/>
              <a:buNone/>
              <a:defRPr/>
            </a:pPr>
            <a:r>
              <a:rPr lang="fr-FR" sz="1100" b="1" i="0" u="none" strike="noStrike" cap="none">
                <a:solidFill>
                  <a:srgbClr val="000000"/>
                </a:solidFill>
                <a:latin typeface="Century Gothic"/>
                <a:ea typeface="Century Gothic"/>
                <a:cs typeface="Century Gothic"/>
              </a:rPr>
              <a:t>eli-</a:t>
            </a:r>
            <a:r>
              <a:rPr lang="fr-FR" sz="1100" b="1">
                <a:latin typeface="Century Gothic"/>
                <a:ea typeface="Century Gothic"/>
                <a:cs typeface="Century Gothic"/>
              </a:rPr>
              <a:t>i</a:t>
            </a:r>
            <a:r>
              <a:rPr lang="fr-FR" sz="1100" b="1" i="0" u="none" strike="noStrike" cap="none">
                <a:solidFill>
                  <a:srgbClr val="000000"/>
                </a:solidFill>
                <a:latin typeface="Century Gothic"/>
                <a:ea typeface="Century Gothic"/>
                <a:cs typeface="Century Gothic"/>
              </a:rPr>
              <a:t>:Amendment</a:t>
            </a:r>
            <a:endParaRPr sz="1100" b="1"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rgbClr val="000000"/>
                </a:solidFill>
                <a:latin typeface="Century Gothic"/>
                <a:ea typeface="Century Gothic"/>
                <a:cs typeface="Century Gothic"/>
              </a:rPr>
              <a:t>reifies: eli:amends</a:t>
            </a:r>
            <a:endParaRPr sz="1100" b="0" i="0" u="none" strike="noStrike" cap="none">
              <a:solidFill>
                <a:srgbClr val="000000"/>
              </a:solidFill>
              <a:latin typeface="Century Gothic"/>
              <a:ea typeface="Century Gothic"/>
              <a:cs typeface="Century Gothic"/>
            </a:endParaRPr>
          </a:p>
        </p:txBody>
      </p:sp>
      <p:sp>
        <p:nvSpPr>
          <p:cNvPr id="270568327" name="Google Shape;391;p31"/>
          <p:cNvSpPr/>
          <p:nvPr/>
        </p:nvSpPr>
        <p:spPr bwMode="auto">
          <a:xfrm>
            <a:off x="5872667" y="2532799"/>
            <a:ext cx="2817744" cy="384217"/>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100"/>
              <a:buFont typeface="Arial"/>
              <a:buNone/>
              <a:defRPr/>
            </a:pPr>
            <a:r>
              <a:rPr lang="fr-FR" sz="1100" b="1" i="0" u="none" strike="noStrike" cap="none">
                <a:solidFill>
                  <a:srgbClr val="000000"/>
                </a:solidFill>
                <a:latin typeface="Century Gothic"/>
                <a:ea typeface="Century Gothic"/>
                <a:cs typeface="Century Gothic"/>
              </a:rPr>
              <a:t>eli-</a:t>
            </a:r>
            <a:r>
              <a:rPr lang="fr-FR" sz="1100" b="1">
                <a:latin typeface="Century Gothic"/>
                <a:ea typeface="Century Gothic"/>
                <a:cs typeface="Century Gothic"/>
              </a:rPr>
              <a:t>i</a:t>
            </a:r>
            <a:r>
              <a:rPr lang="fr-FR" sz="1100" b="1" i="0" u="none" strike="noStrike" cap="none">
                <a:solidFill>
                  <a:srgbClr val="000000"/>
                </a:solidFill>
                <a:latin typeface="Century Gothic"/>
                <a:ea typeface="Century Gothic"/>
                <a:cs typeface="Century Gothic"/>
              </a:rPr>
              <a:t>:Repeal</a:t>
            </a:r>
            <a:endParaRPr sz="1100" b="1"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100" b="0" i="0" u="none" strike="noStrike" cap="none">
                <a:solidFill>
                  <a:srgbClr val="000000"/>
                </a:solidFill>
                <a:latin typeface="Century Gothic"/>
                <a:ea typeface="Century Gothic"/>
                <a:cs typeface="Century Gothic"/>
              </a:rPr>
              <a:t>reifies: eli:repeals</a:t>
            </a:r>
            <a:endParaRPr sz="1100" b="0" i="0" u="none" strike="noStrike" cap="none">
              <a:solidFill>
                <a:srgbClr val="000000"/>
              </a:solidFill>
              <a:latin typeface="Century Gothic"/>
              <a:ea typeface="Century Gothic"/>
              <a:cs typeface="Century Gothic"/>
            </a:endParaRPr>
          </a:p>
        </p:txBody>
      </p:sp>
      <p:sp>
        <p:nvSpPr>
          <p:cNvPr id="1167321448" name="Google Shape;392;p31"/>
          <p:cNvSpPr/>
          <p:nvPr/>
        </p:nvSpPr>
        <p:spPr bwMode="auto">
          <a:xfrm>
            <a:off x="5872666" y="2987838"/>
            <a:ext cx="2817744" cy="384217"/>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100"/>
              <a:buFont typeface="Arial"/>
              <a:buNone/>
              <a:defRPr/>
            </a:pPr>
            <a:r>
              <a:rPr lang="fr-FR" sz="1100" b="1" i="0" u="none" strike="noStrike" cap="none">
                <a:solidFill>
                  <a:srgbClr val="000000"/>
                </a:solidFill>
                <a:latin typeface="Century Gothic"/>
                <a:ea typeface="Century Gothic"/>
                <a:cs typeface="Century Gothic"/>
              </a:rPr>
              <a:t>eli-</a:t>
            </a:r>
            <a:r>
              <a:rPr lang="fr-FR" sz="1100" b="1">
                <a:latin typeface="Century Gothic"/>
                <a:ea typeface="Century Gothic"/>
                <a:cs typeface="Century Gothic"/>
              </a:rPr>
              <a:t>i</a:t>
            </a:r>
            <a:r>
              <a:rPr lang="fr-FR" sz="1100" b="1" i="0" u="none" strike="noStrike" cap="none">
                <a:solidFill>
                  <a:srgbClr val="000000"/>
                </a:solidFill>
                <a:latin typeface="Century Gothic"/>
                <a:ea typeface="Century Gothic"/>
                <a:cs typeface="Century Gothic"/>
              </a:rPr>
              <a:t>:Commencement</a:t>
            </a:r>
            <a:endParaRPr sz="1100" b="1"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rgbClr val="000000"/>
                </a:solidFill>
                <a:latin typeface="Century Gothic"/>
                <a:ea typeface="Century Gothic"/>
                <a:cs typeface="Century Gothic"/>
              </a:rPr>
              <a:t>reifies: eli:commences</a:t>
            </a:r>
            <a:endParaRPr sz="1100" b="0" i="0" u="none" strike="noStrike" cap="none">
              <a:solidFill>
                <a:srgbClr val="000000"/>
              </a:solidFill>
              <a:latin typeface="Arial"/>
              <a:ea typeface="Arial"/>
              <a:cs typeface="Arial"/>
            </a:endParaRPr>
          </a:p>
        </p:txBody>
      </p:sp>
      <p:sp>
        <p:nvSpPr>
          <p:cNvPr id="917159791" name="Google Shape;393;p31"/>
          <p:cNvSpPr/>
          <p:nvPr/>
        </p:nvSpPr>
        <p:spPr bwMode="auto">
          <a:xfrm>
            <a:off x="4975628" y="1151113"/>
            <a:ext cx="2817744" cy="384217"/>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100"/>
              <a:buFont typeface="Arial"/>
              <a:buNone/>
              <a:defRPr/>
            </a:pPr>
            <a:r>
              <a:rPr lang="fr-FR" sz="1100" b="1" i="0" u="none" strike="noStrike" cap="none">
                <a:solidFill>
                  <a:srgbClr val="000000"/>
                </a:solidFill>
                <a:latin typeface="Century Gothic"/>
                <a:ea typeface="Century Gothic"/>
                <a:cs typeface="Century Gothic"/>
              </a:rPr>
              <a:t>eli-</a:t>
            </a:r>
            <a:r>
              <a:rPr lang="fr-FR" sz="1100" b="1">
                <a:latin typeface="Century Gothic"/>
                <a:ea typeface="Century Gothic"/>
                <a:cs typeface="Century Gothic"/>
              </a:rPr>
              <a:t>i</a:t>
            </a:r>
            <a:r>
              <a:rPr lang="fr-FR" sz="1100" b="1" i="0" u="none" strike="noStrike" cap="none">
                <a:solidFill>
                  <a:srgbClr val="000000"/>
                </a:solidFill>
                <a:latin typeface="Century Gothic"/>
                <a:ea typeface="Century Gothic"/>
                <a:cs typeface="Century Gothic"/>
              </a:rPr>
              <a:t>:Impact</a:t>
            </a:r>
            <a:endParaRPr sz="1100" b="1"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100" b="0" i="0" u="none" strike="noStrike" cap="none">
                <a:solidFill>
                  <a:srgbClr val="000000"/>
                </a:solidFill>
                <a:latin typeface="Century Gothic"/>
                <a:ea typeface="Century Gothic"/>
                <a:cs typeface="Century Gothic"/>
              </a:rPr>
              <a:t>reifies eli:impacts</a:t>
            </a:r>
            <a:endParaRPr/>
          </a:p>
        </p:txBody>
      </p:sp>
      <p:sp>
        <p:nvSpPr>
          <p:cNvPr id="1043172090" name="Google Shape;394;p31"/>
          <p:cNvSpPr/>
          <p:nvPr/>
        </p:nvSpPr>
        <p:spPr bwMode="auto">
          <a:xfrm>
            <a:off x="5367614" y="1612929"/>
            <a:ext cx="2817744" cy="384217"/>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100"/>
              <a:buFont typeface="Arial"/>
              <a:buNone/>
              <a:defRPr/>
            </a:pPr>
            <a:r>
              <a:rPr lang="fr-FR" sz="1100" b="1" i="0" u="none" strike="noStrike" cap="none">
                <a:solidFill>
                  <a:srgbClr val="000000"/>
                </a:solidFill>
                <a:latin typeface="Century Gothic"/>
                <a:ea typeface="Century Gothic"/>
                <a:cs typeface="Century Gothic"/>
              </a:rPr>
              <a:t>eli-</a:t>
            </a:r>
            <a:r>
              <a:rPr lang="fr-FR" sz="1100" b="1">
                <a:latin typeface="Century Gothic"/>
                <a:ea typeface="Century Gothic"/>
                <a:cs typeface="Century Gothic"/>
              </a:rPr>
              <a:t>i</a:t>
            </a:r>
            <a:r>
              <a:rPr lang="fr-FR" sz="1100" b="1" i="0" u="none" strike="noStrike" cap="none">
                <a:solidFill>
                  <a:srgbClr val="000000"/>
                </a:solidFill>
                <a:latin typeface="Century Gothic"/>
                <a:ea typeface="Century Gothic"/>
                <a:cs typeface="Century Gothic"/>
              </a:rPr>
              <a:t>:Change</a:t>
            </a:r>
            <a:endParaRPr sz="1100" b="1"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rgbClr val="000000"/>
                </a:solidFill>
                <a:latin typeface="Century Gothic"/>
                <a:ea typeface="Century Gothic"/>
                <a:cs typeface="Century Gothic"/>
              </a:rPr>
              <a:t>reifies: eli:changes</a:t>
            </a:r>
            <a:endParaRPr sz="1100" b="0" i="0" u="none" strike="noStrike" cap="none">
              <a:solidFill>
                <a:srgbClr val="000000"/>
              </a:solidFill>
              <a:latin typeface="Century Gothic"/>
              <a:ea typeface="Century Gothic"/>
              <a:cs typeface="Century Gothic"/>
            </a:endParaRPr>
          </a:p>
        </p:txBody>
      </p:sp>
      <p:sp>
        <p:nvSpPr>
          <p:cNvPr id="1699730185" name="Google Shape;395;p31"/>
          <p:cNvSpPr/>
          <p:nvPr/>
        </p:nvSpPr>
        <p:spPr bwMode="auto">
          <a:xfrm>
            <a:off x="5526399" y="3442788"/>
            <a:ext cx="2817744" cy="384217"/>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100"/>
              <a:buFont typeface="Arial"/>
              <a:buNone/>
              <a:defRPr/>
            </a:pPr>
            <a:r>
              <a:rPr lang="fr-FR" sz="1100" b="1" i="0" u="none" strike="noStrike" cap="none">
                <a:solidFill>
                  <a:srgbClr val="000000"/>
                </a:solidFill>
                <a:latin typeface="Century Gothic"/>
                <a:ea typeface="Century Gothic"/>
                <a:cs typeface="Century Gothic"/>
              </a:rPr>
              <a:t>eli-</a:t>
            </a:r>
            <a:r>
              <a:rPr lang="fr-FR" sz="1100" b="1">
                <a:latin typeface="Century Gothic"/>
                <a:ea typeface="Century Gothic"/>
                <a:cs typeface="Century Gothic"/>
              </a:rPr>
              <a:t>i</a:t>
            </a:r>
            <a:r>
              <a:rPr lang="fr-FR" sz="1100" b="1" i="0" u="none" strike="noStrike" cap="none">
                <a:solidFill>
                  <a:srgbClr val="000000"/>
                </a:solidFill>
                <a:latin typeface="Century Gothic"/>
                <a:ea typeface="Century Gothic"/>
                <a:cs typeface="Century Gothic"/>
              </a:rPr>
              <a:t>:Correction </a:t>
            </a:r>
            <a:endParaRPr/>
          </a:p>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rgbClr val="000000"/>
                </a:solidFill>
                <a:latin typeface="Century Gothic"/>
                <a:ea typeface="Century Gothic"/>
                <a:cs typeface="Century Gothic"/>
              </a:rPr>
              <a:t>reifies: eli:corrects</a:t>
            </a:r>
            <a:endParaRPr sz="11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100"/>
              <a:buFont typeface="Arial"/>
              <a:buNone/>
              <a:defRPr/>
            </a:pPr>
            <a:endParaRPr sz="1100" b="0" i="0" u="none" strike="noStrike" cap="none">
              <a:solidFill>
                <a:srgbClr val="000000"/>
              </a:solidFill>
              <a:latin typeface="Arial"/>
              <a:ea typeface="Arial"/>
              <a:cs typeface="Arial"/>
            </a:endParaRPr>
          </a:p>
        </p:txBody>
      </p:sp>
      <p:sp>
        <p:nvSpPr>
          <p:cNvPr id="640783905" name="Google Shape;396;p31"/>
          <p:cNvSpPr/>
          <p:nvPr/>
        </p:nvSpPr>
        <p:spPr bwMode="auto">
          <a:xfrm flipH="1">
            <a:off x="5526399" y="1991245"/>
            <a:ext cx="346267" cy="734362"/>
          </a:xfrm>
          <a:prstGeom prst="bentUpArrow">
            <a:avLst>
              <a:gd name="adj1" fmla="val 25000"/>
              <a:gd name="adj2" fmla="val 21853"/>
              <a:gd name="adj3" fmla="val 25000"/>
            </a:avLst>
          </a:prstGeom>
          <a:solidFill>
            <a:srgbClr val="BCBCBC"/>
          </a:solidFill>
          <a:ln>
            <a:noFill/>
          </a:ln>
        </p:spPr>
        <p:txBody>
          <a:bodyPr spcFirstLastPara="1" wrap="square" lIns="91423" tIns="45699" rIns="91423" bIns="45699" anchor="ctr" anchorCtr="0">
            <a:noAutofit/>
          </a:bodyPr>
          <a:lstStyle/>
          <a:p>
            <a:pPr marL="0" marR="0" lvl="0" indent="0" algn="ctr">
              <a:lnSpc>
                <a:spcPct val="100000"/>
              </a:lnSpc>
              <a:spcBef>
                <a:spcPts val="0"/>
              </a:spcBef>
              <a:spcAft>
                <a:spcPts val="0"/>
              </a:spcAft>
              <a:buNone/>
              <a:defRPr/>
            </a:pPr>
            <a:endParaRPr sz="1400" b="0" i="0" u="none" strike="noStrike" cap="none">
              <a:solidFill>
                <a:schemeClr val="lt1"/>
              </a:solidFill>
              <a:latin typeface="Arial"/>
              <a:ea typeface="Arial"/>
              <a:cs typeface="Arial"/>
            </a:endParaRPr>
          </a:p>
        </p:txBody>
      </p:sp>
      <p:sp>
        <p:nvSpPr>
          <p:cNvPr id="279396726" name="Google Shape;397;p31"/>
          <p:cNvSpPr/>
          <p:nvPr/>
        </p:nvSpPr>
        <p:spPr bwMode="auto">
          <a:xfrm flipH="1">
            <a:off x="5526399" y="1991244"/>
            <a:ext cx="346267" cy="327567"/>
          </a:xfrm>
          <a:prstGeom prst="bentUpArrow">
            <a:avLst>
              <a:gd name="adj1" fmla="val 25000"/>
              <a:gd name="adj2" fmla="val 21853"/>
              <a:gd name="adj3" fmla="val 25000"/>
            </a:avLst>
          </a:prstGeom>
          <a:solidFill>
            <a:srgbClr val="BCBCBC"/>
          </a:solidFill>
          <a:ln>
            <a:noFill/>
          </a:ln>
        </p:spPr>
        <p:txBody>
          <a:bodyPr spcFirstLastPara="1" wrap="square" lIns="91423" tIns="45699" rIns="91423" bIns="45699" anchor="ctr" anchorCtr="0">
            <a:noAutofit/>
          </a:bodyPr>
          <a:lstStyle/>
          <a:p>
            <a:pPr marL="0" marR="0" lvl="0" indent="0" algn="ctr">
              <a:lnSpc>
                <a:spcPct val="100000"/>
              </a:lnSpc>
              <a:spcBef>
                <a:spcPts val="0"/>
              </a:spcBef>
              <a:spcAft>
                <a:spcPts val="0"/>
              </a:spcAft>
              <a:buNone/>
              <a:defRPr/>
            </a:pPr>
            <a:endParaRPr sz="1400" b="0" i="0" u="none" strike="noStrike" cap="none">
              <a:solidFill>
                <a:schemeClr val="lt1"/>
              </a:solidFill>
              <a:latin typeface="Arial"/>
              <a:ea typeface="Arial"/>
              <a:cs typeface="Arial"/>
            </a:endParaRPr>
          </a:p>
        </p:txBody>
      </p:sp>
      <p:sp>
        <p:nvSpPr>
          <p:cNvPr id="944878167" name="Google Shape;398;p31"/>
          <p:cNvSpPr/>
          <p:nvPr/>
        </p:nvSpPr>
        <p:spPr bwMode="auto">
          <a:xfrm flipH="1">
            <a:off x="5168140" y="1535331"/>
            <a:ext cx="339431" cy="2131315"/>
          </a:xfrm>
          <a:prstGeom prst="bentUpArrow">
            <a:avLst>
              <a:gd name="adj1" fmla="val 25000"/>
              <a:gd name="adj2" fmla="val 21853"/>
              <a:gd name="adj3" fmla="val 25000"/>
            </a:avLst>
          </a:prstGeom>
          <a:solidFill>
            <a:srgbClr val="BCBCBC"/>
          </a:solidFill>
          <a:ln>
            <a:noFill/>
          </a:ln>
        </p:spPr>
        <p:txBody>
          <a:bodyPr spcFirstLastPara="1" wrap="square" lIns="91423" tIns="45699" rIns="91423" bIns="45699" anchor="ctr" anchorCtr="0">
            <a:noAutofit/>
          </a:bodyPr>
          <a:lstStyle/>
          <a:p>
            <a:pPr marL="0" marR="0" lvl="0" indent="0" algn="ctr">
              <a:lnSpc>
                <a:spcPct val="100000"/>
              </a:lnSpc>
              <a:spcBef>
                <a:spcPts val="0"/>
              </a:spcBef>
              <a:spcAft>
                <a:spcPts val="0"/>
              </a:spcAft>
              <a:buNone/>
              <a:defRPr/>
            </a:pPr>
            <a:endParaRPr sz="1400" b="0" i="0" u="none" strike="noStrike" cap="none">
              <a:solidFill>
                <a:schemeClr val="lt1"/>
              </a:solidFill>
              <a:latin typeface="Arial"/>
              <a:ea typeface="Arial"/>
              <a:cs typeface="Arial"/>
            </a:endParaRPr>
          </a:p>
        </p:txBody>
      </p:sp>
      <p:sp>
        <p:nvSpPr>
          <p:cNvPr id="148209266" name="Google Shape;399;p31"/>
          <p:cNvSpPr/>
          <p:nvPr/>
        </p:nvSpPr>
        <p:spPr bwMode="auto">
          <a:xfrm flipH="1">
            <a:off x="5526398" y="2018384"/>
            <a:ext cx="327440" cy="1161561"/>
          </a:xfrm>
          <a:prstGeom prst="bentUpArrow">
            <a:avLst>
              <a:gd name="adj1" fmla="val 25000"/>
              <a:gd name="adj2" fmla="val 21853"/>
              <a:gd name="adj3" fmla="val 25000"/>
            </a:avLst>
          </a:prstGeom>
          <a:solidFill>
            <a:srgbClr val="BCBCBC"/>
          </a:solidFill>
          <a:ln>
            <a:noFill/>
          </a:ln>
        </p:spPr>
        <p:txBody>
          <a:bodyPr spcFirstLastPara="1" wrap="square" lIns="91423" tIns="45699" rIns="91423" bIns="45699" anchor="ctr" anchorCtr="0">
            <a:noAutofit/>
          </a:bodyPr>
          <a:lstStyle/>
          <a:p>
            <a:pPr marL="0" marR="0" lvl="0" indent="0" algn="ctr">
              <a:lnSpc>
                <a:spcPct val="100000"/>
              </a:lnSpc>
              <a:spcBef>
                <a:spcPts val="0"/>
              </a:spcBef>
              <a:spcAft>
                <a:spcPts val="0"/>
              </a:spcAft>
              <a:buNone/>
              <a:defRPr/>
            </a:pPr>
            <a:endParaRPr sz="1400" b="0" i="0" u="none" strike="noStrike" cap="none">
              <a:solidFill>
                <a:schemeClr val="lt1"/>
              </a:solidFill>
              <a:latin typeface="Arial"/>
              <a:ea typeface="Arial"/>
              <a:cs typeface="Arial"/>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8.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2107862500" name="ZoneTexte 1"/>
          <p:cNvSpPr txBox="1"/>
          <p:nvPr/>
        </p:nvSpPr>
        <p:spPr bwMode="auto">
          <a:xfrm>
            <a:off x="539550" y="260645"/>
            <a:ext cx="8573577" cy="3383639"/>
          </a:xfrm>
          <a:prstGeom prst="rect">
            <a:avLst/>
          </a:prstGeom>
          <a:noFill/>
        </p:spPr>
        <p:txBody>
          <a:bodyPr wrap="square" rtlCol="0">
            <a:spAutoFit/>
          </a:bodyPr>
          <a:lstStyle/>
          <a:p>
            <a:pPr>
              <a:spcBef>
                <a:spcPts val="1199"/>
              </a:spcBef>
              <a:defRPr/>
            </a:pPr>
            <a:r>
              <a:rPr lang="fr-FR" sz="3600">
                <a:latin typeface="Century Gothic"/>
              </a:rPr>
              <a:t>When expressing impacts, one should not use directly the class eli-i:Impact, but rather one of its more precise subclasses depending on the relationship (Amendment, Correction, Repeal or Commencement)</a:t>
            </a:r>
            <a:endParaRPr/>
          </a:p>
        </p:txBody>
      </p:sp>
      <p:sp>
        <p:nvSpPr>
          <p:cNvPr id="1357175530" name="Google Shape;418;p32"/>
          <p:cNvSpPr txBox="1"/>
          <p:nvPr/>
        </p:nvSpPr>
        <p:spPr bwMode="auto">
          <a:xfrm>
            <a:off x="539550" y="3788496"/>
            <a:ext cx="8445167" cy="914717"/>
          </a:xfrm>
          <a:prstGeom prst="rect">
            <a:avLst/>
          </a:prstGeom>
          <a:noFill/>
          <a:ln>
            <a:noFill/>
          </a:ln>
        </p:spPr>
        <p:txBody>
          <a:bodyPr spcFirstLastPara="1" wrap="square" lIns="91423" tIns="45699" rIns="91423" bIns="45699" anchor="t" anchorCtr="0">
            <a:spAutoFit/>
          </a:bodyPr>
          <a:lstStyle/>
          <a:p>
            <a:pPr marL="0" marR="0" lvl="0" indent="0" algn="l">
              <a:lnSpc>
                <a:spcPct val="100000"/>
              </a:lnSpc>
              <a:spcBef>
                <a:spcPts val="0"/>
              </a:spcBef>
              <a:spcAft>
                <a:spcPts val="0"/>
              </a:spcAft>
              <a:buNone/>
              <a:defRPr/>
            </a:pPr>
            <a:r>
              <a:rPr lang="fr-FR" sz="1800" b="0" i="0" u="none" strike="noStrike" cap="none">
                <a:solidFill>
                  <a:srgbClr val="000000"/>
                </a:solidFill>
                <a:latin typeface="Arial"/>
                <a:ea typeface="Arial"/>
                <a:cs typeface="Arial"/>
              </a:rPr>
              <a:t>Note : for compatibility reasons the official journals that implement ELI-</a:t>
            </a:r>
            <a:r>
              <a:rPr lang="fr-FR" sz="1800"/>
              <a:t>I</a:t>
            </a:r>
            <a:r>
              <a:rPr lang="fr-FR" sz="1800" b="0" i="0" u="none" strike="noStrike" cap="none">
                <a:solidFill>
                  <a:srgbClr val="000000"/>
                </a:solidFill>
                <a:latin typeface="Arial"/>
                <a:ea typeface="Arial"/>
                <a:cs typeface="Arial"/>
              </a:rPr>
              <a:t> should continue to publish the equivalent eli properties: eli:amends, eli:repeals, eli:corrects, eli:commences...</a:t>
            </a: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19.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166838054" name="Google Shape;405;p32"/>
          <p:cNvSpPr/>
          <p:nvPr/>
        </p:nvSpPr>
        <p:spPr bwMode="auto">
          <a:xfrm>
            <a:off x="315118" y="1967263"/>
            <a:ext cx="2061000" cy="609817"/>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(modifying text)</a:t>
            </a:r>
            <a:endParaRPr sz="1000" b="0" i="0" u="none" strike="noStrike" cap="none">
              <a:solidFill>
                <a:srgbClr val="000000"/>
              </a:solidFill>
              <a:latin typeface="Century Gothic"/>
              <a:ea typeface="Century Gothic"/>
              <a:cs typeface="Century Gothic"/>
            </a:endParaRPr>
          </a:p>
        </p:txBody>
      </p:sp>
      <p:sp>
        <p:nvSpPr>
          <p:cNvPr id="448032915" name="Google Shape;406;p32"/>
          <p:cNvSpPr/>
          <p:nvPr/>
        </p:nvSpPr>
        <p:spPr bwMode="auto">
          <a:xfrm>
            <a:off x="6899960" y="1966234"/>
            <a:ext cx="2061000" cy="609827"/>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(basic text or </a:t>
            </a:r>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consolidated text)</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941810319" name="Google Shape;407;p32"/>
          <p:cNvSpPr txBox="1"/>
          <p:nvPr/>
        </p:nvSpPr>
        <p:spPr bwMode="auto">
          <a:xfrm>
            <a:off x="7508184" y="1698830"/>
            <a:ext cx="1277683" cy="261569"/>
          </a:xfrm>
          <a:prstGeom prst="rect">
            <a:avLst/>
          </a:prstGeom>
          <a:noFill/>
          <a:ln>
            <a:noFill/>
          </a:ln>
        </p:spPr>
        <p:txBody>
          <a:bodyPr spcFirstLastPara="1" wrap="square" lIns="91423" tIns="45699" rIns="91423" bIns="45699" anchor="t" anchorCtr="0">
            <a:spAutoFit/>
          </a:bodyPr>
          <a:lstStyle/>
          <a:p>
            <a:pPr marL="0" marR="0" lvl="0" indent="0" algn="l">
              <a:lnSpc>
                <a:spcPct val="100000"/>
              </a:lnSpc>
              <a:spcBef>
                <a:spcPts val="0"/>
              </a:spcBef>
              <a:spcAft>
                <a:spcPts val="0"/>
              </a:spcAft>
              <a:buClr>
                <a:srgbClr val="000000"/>
              </a:buClr>
              <a:buSzPts val="1200"/>
              <a:buFont typeface="Arial"/>
              <a:buNone/>
              <a:defRPr/>
            </a:pPr>
            <a:endParaRPr sz="1100" b="0" i="0" u="none" strike="noStrike" cap="none">
              <a:solidFill>
                <a:srgbClr val="000000"/>
              </a:solidFill>
              <a:latin typeface="Calibri"/>
              <a:ea typeface="Calibri"/>
              <a:cs typeface="Calibri"/>
            </a:endParaRPr>
          </a:p>
        </p:txBody>
      </p:sp>
      <p:cxnSp>
        <p:nvCxnSpPr>
          <p:cNvPr id="2029183252" name="Google Shape;408;p32"/>
          <p:cNvCxnSpPr>
            <a:cxnSpLocks/>
            <a:stCxn id="1166838054" idx="0"/>
            <a:endCxn id="448032915" idx="0"/>
          </p:cNvCxnSpPr>
          <p:nvPr/>
        </p:nvCxnSpPr>
        <p:spPr bwMode="auto">
          <a:xfrm rot="-5399976">
            <a:off x="4637518" y="-1325535"/>
            <a:ext cx="900" cy="6584699"/>
          </a:xfrm>
          <a:prstGeom prst="bentConnector3">
            <a:avLst>
              <a:gd name="adj1" fmla="val 63837166"/>
            </a:avLst>
          </a:prstGeom>
          <a:noFill/>
          <a:ln w="19050" cap="flat" cmpd="sng">
            <a:solidFill>
              <a:srgbClr val="E36C09"/>
            </a:solidFill>
            <a:prstDash val="solid"/>
            <a:round/>
            <a:headEnd type="none" w="sm" len="sm"/>
            <a:tailEnd type="stealth" w="med" len="med"/>
          </a:ln>
        </p:spPr>
      </p:cxnSp>
      <p:sp>
        <p:nvSpPr>
          <p:cNvPr id="2049387373" name="Google Shape;409;p32"/>
          <p:cNvSpPr txBox="1"/>
          <p:nvPr/>
        </p:nvSpPr>
        <p:spPr bwMode="auto">
          <a:xfrm>
            <a:off x="3664600" y="1074259"/>
            <a:ext cx="2061000" cy="353912"/>
          </a:xfrm>
          <a:prstGeom prst="rect">
            <a:avLst/>
          </a:prstGeom>
          <a:noFill/>
          <a:ln>
            <a:noFill/>
          </a:ln>
        </p:spPr>
        <p:txBody>
          <a:bodyPr spcFirstLastPara="1" wrap="square" lIns="91423" tIns="91423" rIns="91423" bIns="91423" anchor="t" anchorCtr="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eli:amends</a:t>
            </a:r>
            <a:endParaRPr sz="1100" b="0" i="0" u="none" strike="noStrike" cap="none">
              <a:solidFill>
                <a:schemeClr val="dk1"/>
              </a:solidFill>
              <a:latin typeface="Calibri"/>
              <a:ea typeface="Calibri"/>
              <a:cs typeface="Calibri"/>
            </a:endParaRPr>
          </a:p>
        </p:txBody>
      </p:sp>
      <p:sp>
        <p:nvSpPr>
          <p:cNvPr id="1120945415" name="Google Shape;410;p32"/>
          <p:cNvSpPr/>
          <p:nvPr/>
        </p:nvSpPr>
        <p:spPr bwMode="auto">
          <a:xfrm>
            <a:off x="3682830" y="2021194"/>
            <a:ext cx="2061000" cy="500099"/>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:Amendment</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endParaRPr sz="1600" b="0" i="0" u="none" strike="noStrike" cap="none">
              <a:solidFill>
                <a:srgbClr val="000000"/>
              </a:solidFill>
              <a:latin typeface="Century Gothic"/>
              <a:ea typeface="Century Gothic"/>
              <a:cs typeface="Century Gothic"/>
            </a:endParaRPr>
          </a:p>
        </p:txBody>
      </p:sp>
      <p:cxnSp>
        <p:nvCxnSpPr>
          <p:cNvPr id="649160695" name="Google Shape;411;p32"/>
          <p:cNvCxnSpPr>
            <a:cxnSpLocks/>
            <a:stCxn id="1120945415" idx="1"/>
            <a:endCxn id="1166838054" idx="3"/>
          </p:cNvCxnSpPr>
          <p:nvPr/>
        </p:nvCxnSpPr>
        <p:spPr bwMode="auto">
          <a:xfrm flipH="1">
            <a:off x="2376030" y="2271244"/>
            <a:ext cx="1306799" cy="900"/>
          </a:xfrm>
          <a:prstGeom prst="bentConnector3">
            <a:avLst>
              <a:gd name="adj1" fmla="val 49997"/>
            </a:avLst>
          </a:prstGeom>
          <a:noFill/>
          <a:ln w="19050" cap="flat" cmpd="sng">
            <a:solidFill>
              <a:srgbClr val="E36C09"/>
            </a:solidFill>
            <a:prstDash val="solid"/>
            <a:round/>
            <a:headEnd type="none" w="sm" len="sm"/>
            <a:tailEnd type="stealth" w="med" len="med"/>
          </a:ln>
        </p:spPr>
      </p:cxnSp>
      <p:cxnSp>
        <p:nvCxnSpPr>
          <p:cNvPr id="2060106318" name="Google Shape;412;p32"/>
          <p:cNvCxnSpPr>
            <a:cxnSpLocks/>
            <a:stCxn id="1120945415" idx="3"/>
            <a:endCxn id="448032915" idx="1"/>
          </p:cNvCxnSpPr>
          <p:nvPr/>
        </p:nvCxnSpPr>
        <p:spPr bwMode="auto">
          <a:xfrm>
            <a:off x="5743830" y="2271244"/>
            <a:ext cx="1156199" cy="599"/>
          </a:xfrm>
          <a:prstGeom prst="bentConnector3">
            <a:avLst>
              <a:gd name="adj1" fmla="val 49997"/>
            </a:avLst>
          </a:prstGeom>
          <a:noFill/>
          <a:ln w="19050" cap="flat" cmpd="sng">
            <a:solidFill>
              <a:srgbClr val="E36C09"/>
            </a:solidFill>
            <a:prstDash val="solid"/>
            <a:round/>
            <a:headEnd type="none" w="sm" len="sm"/>
            <a:tailEnd type="stealth" w="med" len="med"/>
          </a:ln>
        </p:spPr>
      </p:cxnSp>
      <p:sp>
        <p:nvSpPr>
          <p:cNvPr id="71022760" name="Google Shape;413;p32"/>
          <p:cNvSpPr/>
          <p:nvPr/>
        </p:nvSpPr>
        <p:spPr bwMode="auto">
          <a:xfrm>
            <a:off x="3700651" y="3011918"/>
            <a:ext cx="2061000" cy="5000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0" u="none" strike="noStrike" cap="none">
                <a:solidFill>
                  <a:srgbClr val="000000"/>
                </a:solidFill>
                <a:latin typeface="Century Gothic"/>
                <a:ea typeface="Century Gothic"/>
                <a:cs typeface="Century Gothic"/>
              </a:rPr>
              <a:t>consolidation </a:t>
            </a:r>
            <a:endParaRPr sz="1000" b="0" i="0" u="none" strike="noStrike" cap="none">
              <a:solidFill>
                <a:srgbClr val="000000"/>
              </a:solidFill>
              <a:latin typeface="Century Gothic"/>
              <a:ea typeface="Century Gothic"/>
              <a:cs typeface="Century Gothic"/>
            </a:endParaRPr>
          </a:p>
        </p:txBody>
      </p:sp>
      <p:cxnSp>
        <p:nvCxnSpPr>
          <p:cNvPr id="1304693901" name="Google Shape;414;p32"/>
          <p:cNvCxnSpPr>
            <a:cxnSpLocks/>
          </p:cNvCxnSpPr>
          <p:nvPr/>
        </p:nvCxnSpPr>
        <p:spPr bwMode="auto">
          <a:xfrm rot="-5399976">
            <a:off x="4474150" y="2744896"/>
            <a:ext cx="460199" cy="18299"/>
          </a:xfrm>
          <a:prstGeom prst="bentConnector3">
            <a:avLst>
              <a:gd name="adj1" fmla="val 0"/>
            </a:avLst>
          </a:prstGeom>
          <a:noFill/>
          <a:ln w="19050" cap="flat" cmpd="sng">
            <a:solidFill>
              <a:srgbClr val="E36C09"/>
            </a:solidFill>
            <a:prstDash val="solid"/>
            <a:round/>
            <a:headEnd type="none" w="sm" len="sm"/>
            <a:tailEnd type="stealth" w="med" len="med"/>
          </a:ln>
        </p:spPr>
      </p:cxnSp>
      <p:sp>
        <p:nvSpPr>
          <p:cNvPr id="1918625041" name="Google Shape;415;p32"/>
          <p:cNvSpPr txBox="1"/>
          <p:nvPr/>
        </p:nvSpPr>
        <p:spPr bwMode="auto">
          <a:xfrm>
            <a:off x="2005360" y="1991682"/>
            <a:ext cx="2061000" cy="353912"/>
          </a:xfrm>
          <a:prstGeom prst="rect">
            <a:avLst/>
          </a:prstGeom>
          <a:noFill/>
          <a:ln>
            <a:noFill/>
          </a:ln>
        </p:spPr>
        <p:txBody>
          <a:bodyPr spcFirstLastPara="1" wrap="square" lIns="91423" tIns="91423" rIns="91423" bIns="91423" anchor="t" anchorCtr="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a:t>
            </a:r>
            <a:endParaRPr sz="1100" b="0" i="0" u="none" strike="noStrike" cap="none">
              <a:solidFill>
                <a:schemeClr val="dk1"/>
              </a:solidFill>
              <a:latin typeface="Arial"/>
              <a:ea typeface="Arial"/>
              <a:cs typeface="Arial"/>
            </a:endParaRPr>
          </a:p>
        </p:txBody>
      </p:sp>
      <p:sp>
        <p:nvSpPr>
          <p:cNvPr id="240268293" name="Google Shape;416;p32"/>
          <p:cNvSpPr txBox="1"/>
          <p:nvPr/>
        </p:nvSpPr>
        <p:spPr bwMode="auto">
          <a:xfrm>
            <a:off x="5669049" y="1965599"/>
            <a:ext cx="1272869" cy="239999"/>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:impact_to</a:t>
            </a:r>
            <a:endParaRPr sz="1100" b="0" i="0" u="none" strike="noStrike" cap="none">
              <a:solidFill>
                <a:schemeClr val="dk1"/>
              </a:solidFill>
              <a:latin typeface="Calibri"/>
              <a:ea typeface="Calibri"/>
              <a:cs typeface="Calibri"/>
            </a:endParaRPr>
          </a:p>
        </p:txBody>
      </p:sp>
      <p:sp>
        <p:nvSpPr>
          <p:cNvPr id="772979811" name="Double flèche verticale 772979810"/>
          <p:cNvSpPr/>
          <p:nvPr/>
        </p:nvSpPr>
        <p:spPr bwMode="auto">
          <a:xfrm>
            <a:off x="4629552" y="1414813"/>
            <a:ext cx="203199" cy="552449"/>
          </a:xfrm>
          <a:prstGeom prst="upDownArrow">
            <a:avLst>
              <a:gd name="adj1" fmla="val 50000"/>
              <a:gd name="adj2" fmla="val 50000"/>
            </a:avLst>
          </a:prstGeom>
        </p:spPr>
        <p:style>
          <a:lnRef idx="2">
            <a:schemeClr val="accent1">
              <a:shade val="50000"/>
            </a:schemeClr>
          </a:lnRef>
          <a:fillRef idx="1">
            <a:schemeClr val="accent1"/>
          </a:fillRef>
          <a:effectRef idx="0">
            <a:schemeClr val="accent1"/>
          </a:effectRef>
          <a:fontRef idx="minor">
            <a:schemeClr val="lt1"/>
          </a:fontRef>
        </p:style>
      </p:sp>
      <p:sp>
        <p:nvSpPr>
          <p:cNvPr id="2128785560" name="Google Shape;185;p19"/>
          <p:cNvSpPr txBox="1"/>
          <p:nvPr/>
        </p:nvSpPr>
        <p:spPr bwMode="auto">
          <a:xfrm>
            <a:off x="4996800" y="1515599"/>
            <a:ext cx="1946199" cy="239999"/>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1" u="none" strike="noStrike" cap="none">
                <a:solidFill>
                  <a:schemeClr val="dk1"/>
                </a:solidFill>
                <a:latin typeface="Calibri"/>
                <a:ea typeface="Calibri"/>
                <a:cs typeface="Calibri"/>
              </a:rPr>
              <a:t>Corresponding reification in ELI-I</a:t>
            </a:r>
            <a:endParaRPr i="1"/>
          </a:p>
        </p:txBody>
      </p:sp>
      <p:sp>
        <p:nvSpPr>
          <p:cNvPr id="1141304914" name="Google Shape;86;p16"/>
          <p:cNvSpPr txBox="1"/>
          <p:nvPr/>
        </p:nvSpPr>
        <p:spPr bwMode="auto">
          <a:xfrm>
            <a:off x="3470626" y="2690433"/>
            <a:ext cx="2479618" cy="259397"/>
          </a:xfrm>
          <a:prstGeom prst="rect">
            <a:avLst/>
          </a:prstGeom>
          <a:solidFill>
            <a:schemeClr val="bg1"/>
          </a:solidFill>
          <a:ln>
            <a:noFill/>
          </a:ln>
        </p:spPr>
        <p:txBody>
          <a:bodyPr spcFirstLastPara="1" wrap="square" lIns="91422" tIns="45698" rIns="91422" bIns="45698" anchor="t" anchorCtr="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endParaRPr sz="1100" b="0" i="0" u="none" strike="noStrike" cap="none">
              <a:solidFill>
                <a:schemeClr val="dk1"/>
              </a:solidFill>
              <a:latin typeface="Calibri"/>
              <a:ea typeface="Calibri"/>
              <a:cs typeface="Calibri"/>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60" name="Google Shape;60;p14"/>
          <p:cNvSpPr txBox="1">
            <a:spLocks noGrp="1"/>
          </p:cNvSpPr>
          <p:nvPr>
            <p:ph type="title"/>
          </p:nvPr>
        </p:nvSpPr>
        <p:spPr bwMode="auto">
          <a:xfrm>
            <a:off x="311700" y="445025"/>
            <a:ext cx="8520600" cy="572700"/>
          </a:xfrm>
          <a:prstGeom prst="rect">
            <a:avLst/>
          </a:prstGeom>
          <a:noFill/>
          <a:ln>
            <a:noFill/>
          </a:ln>
        </p:spPr>
        <p:txBody>
          <a:bodyPr spcFirstLastPara="1" wrap="square" lIns="91425" tIns="91425" rIns="91425" bIns="91425" anchor="t" anchorCtr="0">
            <a:normAutofit fontScale="90000"/>
          </a:bodyPr>
          <a:lstStyle/>
          <a:p>
            <a:pPr marL="0" lvl="0" indent="0" algn="l">
              <a:lnSpc>
                <a:spcPct val="100000"/>
              </a:lnSpc>
              <a:spcBef>
                <a:spcPts val="0"/>
              </a:spcBef>
              <a:spcAft>
                <a:spcPts val="0"/>
              </a:spcAft>
              <a:buSzPct val="111111"/>
              <a:buNone/>
              <a:defRPr/>
            </a:pPr>
            <a:r>
              <a:rPr lang="fr-FR"/>
              <a:t>What is the ELI impact analysis extension (ELI-I) ?</a:t>
            </a:r>
            <a:endParaRPr/>
          </a:p>
        </p:txBody>
      </p:sp>
      <p:sp>
        <p:nvSpPr>
          <p:cNvPr id="61" name="Google Shape;61;p14"/>
          <p:cNvSpPr txBox="1">
            <a:spLocks noGrp="1"/>
          </p:cNvSpPr>
          <p:nvPr>
            <p:ph type="body" idx="1"/>
          </p:nvPr>
        </p:nvSpPr>
        <p:spPr bwMode="auto">
          <a:xfrm>
            <a:off x="311700" y="1487424"/>
            <a:ext cx="8520600" cy="3211051"/>
          </a:xfrm>
          <a:prstGeom prst="rect">
            <a:avLst/>
          </a:prstGeom>
          <a:noFill/>
          <a:ln>
            <a:noFill/>
          </a:ln>
        </p:spPr>
        <p:txBody>
          <a:bodyPr spcFirstLastPara="1" wrap="square" lIns="91425" tIns="91425" rIns="91425" bIns="91425" anchor="t" anchorCtr="0">
            <a:normAutofit fontScale="92500" lnSpcReduction="10000"/>
          </a:bodyPr>
          <a:lstStyle/>
          <a:p>
            <a:pPr marL="114300" lvl="0" indent="0" algn="l">
              <a:lnSpc>
                <a:spcPct val="114999"/>
              </a:lnSpc>
              <a:spcBef>
                <a:spcPts val="0"/>
              </a:spcBef>
              <a:spcAft>
                <a:spcPts val="0"/>
              </a:spcAft>
              <a:buSzPct val="90000"/>
              <a:buNone/>
              <a:defRPr/>
            </a:pPr>
            <a:r>
              <a:rPr lang="fr-FR" sz="2000">
                <a:solidFill>
                  <a:srgbClr val="374151"/>
                </a:solidFill>
                <a:latin typeface="Arial"/>
                <a:ea typeface="Arial"/>
                <a:cs typeface="Arial"/>
              </a:rPr>
              <a:t>ELI-I is an extension to the ELI ontology that provides more comprehensive information about:</a:t>
            </a:r>
            <a:endParaRPr/>
          </a:p>
          <a:p>
            <a:pPr marL="457200" lvl="0" indent="-334327" algn="l">
              <a:lnSpc>
                <a:spcPct val="114999"/>
              </a:lnSpc>
              <a:spcBef>
                <a:spcPts val="0"/>
              </a:spcBef>
              <a:spcAft>
                <a:spcPts val="0"/>
              </a:spcAft>
              <a:buSzPct val="90000"/>
              <a:buFont typeface="Arial"/>
              <a:buChar char="-"/>
              <a:defRPr/>
            </a:pPr>
            <a:r>
              <a:rPr lang="fr-FR" sz="2000">
                <a:solidFill>
                  <a:srgbClr val="374151"/>
                </a:solidFill>
                <a:latin typeface="Arial"/>
                <a:ea typeface="Arial"/>
                <a:cs typeface="Arial"/>
              </a:rPr>
              <a:t>the </a:t>
            </a:r>
            <a:r>
              <a:rPr lang="fr-FR" sz="2000">
                <a:solidFill>
                  <a:srgbClr val="374151"/>
                </a:solidFill>
              </a:rPr>
              <a:t>impact</a:t>
            </a:r>
            <a:r>
              <a:rPr lang="fr-FR" sz="2000">
                <a:solidFill>
                  <a:srgbClr val="374151"/>
                </a:solidFill>
                <a:latin typeface="Arial"/>
                <a:ea typeface="Arial"/>
                <a:cs typeface="Arial"/>
              </a:rPr>
              <a:t> analysis process,</a:t>
            </a:r>
            <a:endParaRPr/>
          </a:p>
          <a:p>
            <a:pPr marL="457200" lvl="0" indent="-334327" algn="l">
              <a:lnSpc>
                <a:spcPct val="114999"/>
              </a:lnSpc>
              <a:spcBef>
                <a:spcPts val="0"/>
              </a:spcBef>
              <a:spcAft>
                <a:spcPts val="0"/>
              </a:spcAft>
              <a:buSzPct val="90000"/>
              <a:buFont typeface="Arial"/>
              <a:buChar char="-"/>
              <a:defRPr/>
            </a:pPr>
            <a:r>
              <a:rPr lang="fr-FR" sz="2000">
                <a:solidFill>
                  <a:srgbClr val="374151"/>
                </a:solidFill>
                <a:latin typeface="Arial"/>
                <a:ea typeface="Arial"/>
                <a:cs typeface="Arial"/>
              </a:rPr>
              <a:t>the </a:t>
            </a:r>
            <a:r>
              <a:rPr lang="fr-FR" sz="2000">
                <a:solidFill>
                  <a:srgbClr val="374151"/>
                </a:solidFill>
              </a:rPr>
              <a:t>impacts</a:t>
            </a:r>
            <a:r>
              <a:rPr lang="fr-FR" sz="2000">
                <a:solidFill>
                  <a:srgbClr val="374151"/>
                </a:solidFill>
                <a:latin typeface="Arial"/>
                <a:ea typeface="Arial"/>
                <a:cs typeface="Arial"/>
              </a:rPr>
              <a:t> of modifying text</a:t>
            </a:r>
            <a:r>
              <a:rPr lang="fr-FR" sz="2000">
                <a:solidFill>
                  <a:srgbClr val="374151"/>
                </a:solidFill>
              </a:rPr>
              <a:t>,</a:t>
            </a:r>
            <a:endParaRPr sz="2000">
              <a:solidFill>
                <a:srgbClr val="374151"/>
              </a:solidFill>
              <a:latin typeface="Arial"/>
              <a:ea typeface="Arial"/>
              <a:cs typeface="Arial"/>
            </a:endParaRPr>
          </a:p>
          <a:p>
            <a:pPr marL="457200" lvl="0" indent="-346075" algn="l">
              <a:spcBef>
                <a:spcPts val="0"/>
              </a:spcBef>
              <a:spcAft>
                <a:spcPts val="0"/>
              </a:spcAft>
              <a:buClr>
                <a:srgbClr val="374151"/>
              </a:buClr>
              <a:buSzPct val="100000"/>
              <a:buChar char="-"/>
              <a:defRPr/>
            </a:pPr>
            <a:r>
              <a:rPr lang="fr-FR" sz="2000">
                <a:solidFill>
                  <a:srgbClr val="374151"/>
                </a:solidFill>
              </a:rPr>
              <a:t>the updates to the consolidated version of the legislation in response to these changes.</a:t>
            </a:r>
            <a:endParaRPr sz="2000">
              <a:solidFill>
                <a:srgbClr val="374151"/>
              </a:solidFill>
            </a:endParaRPr>
          </a:p>
          <a:p>
            <a:pPr marL="457200" lvl="0" indent="0" algn="l">
              <a:spcBef>
                <a:spcPts val="0"/>
              </a:spcBef>
              <a:spcAft>
                <a:spcPts val="0"/>
              </a:spcAft>
              <a:buNone/>
              <a:defRPr/>
            </a:pPr>
            <a:endParaRPr sz="2000">
              <a:solidFill>
                <a:srgbClr val="374151"/>
              </a:solidFill>
            </a:endParaRPr>
          </a:p>
          <a:p>
            <a:pPr marL="0" lvl="0" indent="0" algn="l">
              <a:lnSpc>
                <a:spcPct val="114999"/>
              </a:lnSpc>
              <a:spcBef>
                <a:spcPts val="0"/>
              </a:spcBef>
              <a:spcAft>
                <a:spcPts val="0"/>
              </a:spcAft>
              <a:buNone/>
              <a:defRPr/>
            </a:pPr>
            <a:r>
              <a:rPr lang="fr-FR" sz="2000">
                <a:solidFill>
                  <a:srgbClr val="374151"/>
                </a:solidFill>
              </a:rPr>
              <a:t>Impacts from any source may also be described, such as court of justice decisions, doctrinal texts, even if those impacts would not be consolidated.</a:t>
            </a:r>
            <a:endParaRPr sz="2000">
              <a:solidFill>
                <a:srgbClr val="374151"/>
              </a:solidFill>
            </a:endParaRPr>
          </a:p>
          <a:p>
            <a:pPr marL="0" lvl="0" indent="0" algn="l">
              <a:lnSpc>
                <a:spcPct val="114999"/>
              </a:lnSpc>
              <a:spcBef>
                <a:spcPts val="0"/>
              </a:spcBef>
              <a:spcAft>
                <a:spcPts val="0"/>
              </a:spcAft>
              <a:buNone/>
              <a:defRPr/>
            </a:pP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0.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692610390" name="Titre 1"/>
          <p:cNvSpPr>
            <a:spLocks noGrp="1"/>
          </p:cNvSpPr>
          <p:nvPr>
            <p:ph type="title"/>
          </p:nvPr>
        </p:nvSpPr>
        <p:spPr bwMode="auto">
          <a:xfrm>
            <a:off x="457200" y="2088117"/>
            <a:ext cx="8229600" cy="857250"/>
          </a:xfrm>
        </p:spPr>
        <p:txBody>
          <a:bodyPr/>
          <a:lstStyle/>
          <a:p>
            <a:pPr marL="0" marR="0" indent="0" algn="ctr">
              <a:lnSpc>
                <a:spcPct val="100000"/>
              </a:lnSpc>
              <a:spcBef>
                <a:spcPts val="0"/>
              </a:spcBef>
              <a:spcAft>
                <a:spcPts val="0"/>
              </a:spcAft>
              <a:buClr>
                <a:schemeClr val="dk1"/>
              </a:buClr>
              <a:buSzPts val="1800"/>
              <a:buFont typeface="Calibri"/>
              <a:buNone/>
              <a:defRPr/>
            </a:pPr>
            <a:r>
              <a:rPr lang="fr-FR" sz="4400" b="0" i="0" u="none" strike="noStrike" cap="none" spc="0">
                <a:solidFill>
                  <a:schemeClr val="dk1"/>
                </a:solidFill>
                <a:latin typeface="Calibri"/>
                <a:ea typeface="Calibri"/>
                <a:cs typeface="Calibri"/>
              </a:rPr>
              <a:t>Part 3 : Examples</a:t>
            </a:r>
            <a:endParaRPr lang="fr-F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1.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32" name="Google Shape;132;p18"/>
          <p:cNvSpPr/>
          <p:nvPr/>
        </p:nvSpPr>
        <p:spPr bwMode="auto">
          <a:xfrm>
            <a:off x="3177521" y="770405"/>
            <a:ext cx="2616000" cy="900000"/>
          </a:xfrm>
          <a:prstGeom prst="rect">
            <a:avLst/>
          </a:prstGeom>
          <a:solidFill>
            <a:srgbClr val="1F497D"/>
          </a:solidFill>
          <a:ln w="25400" cap="flat" cmpd="sng">
            <a:solidFill>
              <a:srgbClr val="0F243E"/>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800"/>
              <a:buFont typeface="Arial"/>
              <a:buNone/>
              <a:defRPr/>
            </a:pPr>
            <a:r>
              <a:rPr lang="fr-FR" sz="1200" b="0" i="0" u="none" strike="noStrike" cap="none">
                <a:solidFill>
                  <a:srgbClr val="FFFFFF"/>
                </a:solidFill>
                <a:latin typeface="Calibri"/>
                <a:ea typeface="Calibri"/>
                <a:cs typeface="Calibri"/>
              </a:rPr>
              <a:t>eli-</a:t>
            </a:r>
            <a:r>
              <a:rPr lang="fr-FR" sz="1200">
                <a:solidFill>
                  <a:srgbClr val="FFFFFF"/>
                </a:solidFill>
                <a:latin typeface="Calibri"/>
                <a:ea typeface="Calibri"/>
                <a:cs typeface="Calibri"/>
              </a:rPr>
              <a:t>i:ImpactAnalysis</a:t>
            </a:r>
            <a:endParaRPr/>
          </a:p>
          <a:p>
            <a:pPr marL="0" marR="0" lvl="0" indent="0" algn="ctr">
              <a:lnSpc>
                <a:spcPct val="100000"/>
              </a:lnSpc>
              <a:spcBef>
                <a:spcPts val="0"/>
              </a:spcBef>
              <a:spcAft>
                <a:spcPts val="0"/>
              </a:spcAft>
              <a:buClr>
                <a:srgbClr val="000000"/>
              </a:buClr>
              <a:buSzPts val="1800"/>
              <a:buFont typeface="Arial"/>
              <a:buNone/>
              <a:defRPr/>
            </a:pPr>
            <a:r>
              <a:rPr lang="fr-FR" sz="800" b="0" i="0" u="none" strike="noStrike" cap="none">
                <a:solidFill>
                  <a:srgbClr val="FFFFFF"/>
                </a:solidFill>
                <a:latin typeface="Century Gothic"/>
                <a:ea typeface="Century Gothic"/>
                <a:cs typeface="Century Gothic"/>
              </a:rPr>
              <a:t>eli/reg/2016/1012/</a:t>
            </a:r>
            <a:r>
              <a:rPr lang="fr-FR" sz="800">
                <a:solidFill>
                  <a:srgbClr val="FFFFFF"/>
                </a:solidFill>
                <a:latin typeface="Century Gothic"/>
                <a:ea typeface="Century Gothic"/>
                <a:cs typeface="Century Gothic"/>
              </a:rPr>
              <a:t>impact</a:t>
            </a:r>
            <a:r>
              <a:rPr lang="fr-FR" sz="800" b="0" i="0" u="none" strike="noStrike" cap="none">
                <a:solidFill>
                  <a:srgbClr val="FFFFFF"/>
                </a:solidFill>
                <a:latin typeface="Century Gothic"/>
                <a:ea typeface="Century Gothic"/>
                <a:cs typeface="Century Gothic"/>
              </a:rPr>
              <a:t>_analysis</a:t>
            </a:r>
            <a:endParaRPr sz="800" b="0" i="0" u="none" strike="noStrike" cap="none">
              <a:solidFill>
                <a:srgbClr val="FFFFFF"/>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800"/>
              <a:buFont typeface="Arial"/>
              <a:buNone/>
              <a:defRPr/>
            </a:pPr>
            <a:r>
              <a:rPr lang="fr-FR" sz="800" b="0" i="0" u="none" strike="noStrike" cap="none">
                <a:solidFill>
                  <a:srgbClr val="FFFFFF"/>
                </a:solidFill>
                <a:latin typeface="Century Gothic"/>
                <a:ea typeface="Century Gothic"/>
                <a:cs typeface="Century Gothic"/>
              </a:rPr>
              <a:t>eli-dl:activity_id=« 23424 »</a:t>
            </a:r>
            <a:endParaRPr/>
          </a:p>
          <a:p>
            <a:pPr marL="0" marR="0" lvl="0" indent="0" algn="ctr">
              <a:lnSpc>
                <a:spcPct val="100000"/>
              </a:lnSpc>
              <a:spcBef>
                <a:spcPts val="0"/>
              </a:spcBef>
              <a:spcAft>
                <a:spcPts val="0"/>
              </a:spcAft>
              <a:buClr>
                <a:srgbClr val="000000"/>
              </a:buClr>
              <a:buSzPts val="1800"/>
              <a:buFont typeface="Arial"/>
              <a:buNone/>
              <a:defRPr/>
            </a:pPr>
            <a:r>
              <a:rPr lang="fr-FR" sz="800" b="0" i="0" u="none" strike="noStrike" cap="none">
                <a:solidFill>
                  <a:srgbClr val="FFFFFF"/>
                </a:solidFill>
                <a:latin typeface="Century Gothic"/>
                <a:ea typeface="Century Gothic"/>
                <a:cs typeface="Century Gothic"/>
              </a:rPr>
              <a:t>eli-dl:activity_date=« 2016-04-23 »</a:t>
            </a:r>
            <a:endParaRPr/>
          </a:p>
          <a:p>
            <a:pPr marL="0" marR="0" lvl="0" indent="0" algn="ctr">
              <a:lnSpc>
                <a:spcPct val="100000"/>
              </a:lnSpc>
              <a:spcBef>
                <a:spcPts val="0"/>
              </a:spcBef>
              <a:spcAft>
                <a:spcPts val="0"/>
              </a:spcAft>
              <a:buClr>
                <a:srgbClr val="000000"/>
              </a:buClr>
              <a:buSzPts val="1800"/>
              <a:buFont typeface="Arial"/>
              <a:buNone/>
              <a:defRPr/>
            </a:pPr>
            <a:r>
              <a:rPr lang="fr-FR" sz="800" b="0" i="0" u="none" strike="noStrike" cap="none">
                <a:solidFill>
                  <a:schemeClr val="lt1"/>
                </a:solidFill>
                <a:latin typeface="Century Gothic"/>
                <a:ea typeface="Century Gothic"/>
                <a:cs typeface="Century Gothic"/>
              </a:rPr>
              <a:t>eli-dl:participant_organization_label=</a:t>
            </a:r>
            <a:endParaRPr/>
          </a:p>
          <a:p>
            <a:pPr marL="0" marR="0" lvl="0" indent="0" algn="ctr">
              <a:lnSpc>
                <a:spcPct val="100000"/>
              </a:lnSpc>
              <a:spcBef>
                <a:spcPts val="0"/>
              </a:spcBef>
              <a:spcAft>
                <a:spcPts val="0"/>
              </a:spcAft>
              <a:buClr>
                <a:srgbClr val="000000"/>
              </a:buClr>
              <a:buSzPts val="1800"/>
              <a:buFont typeface="Arial"/>
              <a:buNone/>
              <a:defRPr/>
            </a:pPr>
            <a:r>
              <a:rPr lang="fr-FR" sz="800" b="0" i="0" u="none" strike="noStrike" cap="none">
                <a:solidFill>
                  <a:schemeClr val="lt1"/>
                </a:solidFill>
                <a:latin typeface="Century Gothic"/>
                <a:ea typeface="Century Gothic"/>
                <a:cs typeface="Century Gothic"/>
              </a:rPr>
              <a:t>« EU publications office »</a:t>
            </a:r>
            <a:endParaRPr/>
          </a:p>
          <a:p>
            <a:pPr marL="0" marR="0" lvl="0" indent="0" algn="ctr">
              <a:lnSpc>
                <a:spcPct val="100000"/>
              </a:lnSpc>
              <a:spcBef>
                <a:spcPts val="0"/>
              </a:spcBef>
              <a:spcAft>
                <a:spcPts val="0"/>
              </a:spcAft>
              <a:buClr>
                <a:srgbClr val="000000"/>
              </a:buClr>
              <a:buSzPts val="1800"/>
              <a:buFont typeface="Arial"/>
              <a:buNone/>
              <a:defRPr/>
            </a:pPr>
            <a:endParaRPr sz="800" b="0" i="0" u="none" strike="noStrike" cap="none">
              <a:solidFill>
                <a:srgbClr val="FFFFFF"/>
              </a:solidFill>
              <a:latin typeface="Calibri"/>
              <a:ea typeface="Calibri"/>
              <a:cs typeface="Calibri"/>
            </a:endParaRPr>
          </a:p>
        </p:txBody>
      </p:sp>
      <p:sp>
        <p:nvSpPr>
          <p:cNvPr id="133" name="Google Shape;133;p18"/>
          <p:cNvSpPr/>
          <p:nvPr/>
        </p:nvSpPr>
        <p:spPr bwMode="auto">
          <a:xfrm>
            <a:off x="3177521" y="1943611"/>
            <a:ext cx="2616000" cy="1674900"/>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alibri"/>
                <a:ea typeface="Calibri"/>
                <a:cs typeface="Calibri"/>
              </a:rPr>
              <a:t>eli-</a:t>
            </a:r>
            <a:r>
              <a:rPr lang="fr-FR" sz="1200">
                <a:latin typeface="Calibri"/>
                <a:ea typeface="Calibri"/>
                <a:cs typeface="Calibri"/>
              </a:rPr>
              <a:t>i</a:t>
            </a:r>
            <a:r>
              <a:rPr lang="fr-FR" sz="1200" b="0" i="0" u="none" strike="noStrike" cap="none">
                <a:solidFill>
                  <a:srgbClr val="000000"/>
                </a:solidFill>
                <a:latin typeface="Calibri"/>
                <a:ea typeface="Calibri"/>
                <a:cs typeface="Calibri"/>
              </a:rPr>
              <a:t>:Amendment</a:t>
            </a:r>
            <a:endParaRPr sz="12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alibri"/>
                <a:ea typeface="Calibri"/>
                <a:cs typeface="Calibri"/>
              </a:rPr>
              <a:t>&gt;eli-</a:t>
            </a:r>
            <a:r>
              <a:rPr lang="fr-FR" sz="1200">
                <a:latin typeface="Calibri"/>
                <a:ea typeface="Calibri"/>
                <a:cs typeface="Calibri"/>
              </a:rPr>
              <a:t>i</a:t>
            </a:r>
            <a:r>
              <a:rPr lang="fr-FR" sz="1200" b="0" i="0" u="none" strike="noStrike" cap="none">
                <a:solidFill>
                  <a:srgbClr val="000000"/>
                </a:solidFill>
                <a:latin typeface="Calibri"/>
                <a:ea typeface="Calibri"/>
                <a:cs typeface="Calibri"/>
              </a:rPr>
              <a:t>:Impact</a:t>
            </a:r>
            <a:endParaRPr sz="12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alibri"/>
                <a:ea typeface="Calibri"/>
                <a:cs typeface="Calibri"/>
              </a:rPr>
              <a:t>eli/impact/1e8….</a:t>
            </a:r>
            <a:endParaRPr/>
          </a:p>
          <a:p>
            <a:pPr marL="0" marR="0" lvl="0" indent="0" algn="ctr">
              <a:lnSpc>
                <a:spcPct val="100000"/>
              </a:lnSpc>
              <a:spcBef>
                <a:spcPts val="0"/>
              </a:spcBef>
              <a:spcAft>
                <a:spcPts val="0"/>
              </a:spcAft>
              <a:buClr>
                <a:srgbClr val="000000"/>
              </a:buClr>
              <a:buSzPts val="800"/>
              <a:buFont typeface="Arial"/>
              <a:buNone/>
              <a:defRPr/>
            </a:pPr>
            <a:endParaRPr sz="8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alibri"/>
                <a:ea typeface="Calibri"/>
                <a:cs typeface="Calibri"/>
              </a:rPr>
              <a:t>impact_is_explicit=true (no super property)</a:t>
            </a:r>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alibri"/>
                <a:ea typeface="Calibri"/>
                <a:cs typeface="Calibri"/>
              </a:rPr>
              <a:t>impact_from_has_comment=« ART:66 PNT:3 »</a:t>
            </a:r>
            <a:endParaRPr/>
          </a:p>
          <a:p>
            <a:pPr marL="0" marR="0" lvl="0" indent="0" algn="ctr">
              <a:lnSpc>
                <a:spcPct val="100000"/>
              </a:lnSpc>
              <a:spcBef>
                <a:spcPts val="0"/>
              </a:spcBef>
              <a:spcAft>
                <a:spcPts val="0"/>
              </a:spcAft>
              <a:buNone/>
              <a:defRPr/>
            </a:pPr>
            <a:r>
              <a:rPr lang="fr-FR" sz="1000" b="0" i="0" u="none" strike="noStrike" cap="none">
                <a:solidFill>
                  <a:srgbClr val="000000"/>
                </a:solidFill>
                <a:latin typeface="Calibri"/>
                <a:ea typeface="Calibri"/>
                <a:cs typeface="Calibri"/>
              </a:rPr>
              <a:t>impact_to_has_comment=« ART:2 IDT:2»</a:t>
            </a:r>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alibri"/>
                <a:ea typeface="Calibri"/>
                <a:cs typeface="Calibri"/>
              </a:rPr>
              <a:t>impact_has_date_applicability=2018-11-01</a:t>
            </a:r>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alibri"/>
                <a:ea typeface="Calibri"/>
                <a:cs typeface="Calibri"/>
              </a:rPr>
              <a:t>impact_has_date_obsolescence</a:t>
            </a:r>
            <a:endParaRPr sz="10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alibri"/>
                <a:ea typeface="Calibri"/>
                <a:cs typeface="Calibri"/>
              </a:rPr>
              <a:t>op:impactProduction=« 0010010 »</a:t>
            </a:r>
            <a:endParaRPr/>
          </a:p>
          <a:p>
            <a:pPr marL="0" marR="0" lvl="0" indent="0" algn="ctr">
              <a:lnSpc>
                <a:spcPct val="100000"/>
              </a:lnSpc>
              <a:spcBef>
                <a:spcPts val="0"/>
              </a:spcBef>
              <a:spcAft>
                <a:spcPts val="0"/>
              </a:spcAft>
              <a:buClr>
                <a:srgbClr val="000000"/>
              </a:buClr>
              <a:buSzPts val="800"/>
              <a:buFont typeface="Arial"/>
              <a:buNone/>
              <a:defRPr/>
            </a:pPr>
            <a:endParaRPr sz="800" b="0" i="0" u="none" strike="noStrike" cap="none">
              <a:solidFill>
                <a:srgbClr val="000000"/>
              </a:solidFill>
              <a:latin typeface="Calibri"/>
              <a:ea typeface="Calibri"/>
              <a:cs typeface="Calibri"/>
            </a:endParaRPr>
          </a:p>
        </p:txBody>
      </p:sp>
      <p:sp>
        <p:nvSpPr>
          <p:cNvPr id="134" name="Google Shape;134;p18"/>
          <p:cNvSpPr/>
          <p:nvPr/>
        </p:nvSpPr>
        <p:spPr bwMode="auto">
          <a:xfrm>
            <a:off x="6781137" y="2516523"/>
            <a:ext cx="2062200" cy="4358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000000"/>
                </a:solidFill>
                <a:latin typeface="Calibri"/>
                <a:ea typeface="Calibri"/>
                <a:cs typeface="Calibri"/>
              </a:rPr>
              <a:t>eli:LegalResourceSubdivision</a:t>
            </a:r>
            <a:endParaRPr sz="12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800"/>
              <a:buFont typeface="Arial"/>
              <a:buNone/>
              <a:defRPr/>
            </a:pPr>
            <a:r>
              <a:rPr lang="fr-FR" sz="800" b="0" i="0" u="none" strike="noStrike" cap="none">
                <a:solidFill>
                  <a:srgbClr val="000000"/>
                </a:solidFill>
                <a:latin typeface="Calibri"/>
                <a:ea typeface="Calibri"/>
                <a:cs typeface="Calibri"/>
              </a:rPr>
              <a:t>eli/dir/1989/608/art_2/oj</a:t>
            </a:r>
            <a:endParaRPr sz="800" b="0" i="0" u="none" strike="noStrike" cap="none">
              <a:solidFill>
                <a:srgbClr val="000000"/>
              </a:solidFill>
              <a:latin typeface="Calibri"/>
              <a:ea typeface="Calibri"/>
              <a:cs typeface="Calibri"/>
            </a:endParaRPr>
          </a:p>
        </p:txBody>
      </p:sp>
      <p:cxnSp>
        <p:nvCxnSpPr>
          <p:cNvPr id="135" name="Google Shape;135;p18"/>
          <p:cNvCxnSpPr>
            <a:cxnSpLocks/>
            <a:endCxn id="136" idx="1"/>
          </p:cNvCxnSpPr>
          <p:nvPr/>
        </p:nvCxnSpPr>
        <p:spPr bwMode="auto">
          <a:xfrm>
            <a:off x="5793487" y="3388290"/>
            <a:ext cx="981300" cy="12600"/>
          </a:xfrm>
          <a:prstGeom prst="bentConnector3">
            <a:avLst>
              <a:gd name="adj1" fmla="val 50003"/>
            </a:avLst>
          </a:prstGeom>
          <a:noFill/>
          <a:ln w="19050" cap="flat" cmpd="sng">
            <a:solidFill>
              <a:srgbClr val="E36C09"/>
            </a:solidFill>
            <a:prstDash val="solid"/>
            <a:round/>
            <a:headEnd type="none" w="sm" len="sm"/>
            <a:tailEnd type="stealth" w="med" len="med"/>
          </a:ln>
        </p:spPr>
      </p:cxnSp>
      <p:sp>
        <p:nvSpPr>
          <p:cNvPr id="137" name="Google Shape;137;p18"/>
          <p:cNvSpPr txBox="1"/>
          <p:nvPr/>
        </p:nvSpPr>
        <p:spPr bwMode="auto">
          <a:xfrm>
            <a:off x="5721682" y="3089582"/>
            <a:ext cx="992700" cy="3462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50"/>
              <a:buFont typeface="Arial"/>
              <a:buNone/>
              <a:defRPr/>
            </a:pPr>
            <a:r>
              <a:rPr lang="fr-FR" sz="1050">
                <a:solidFill>
                  <a:schemeClr val="dk1"/>
                </a:solidFill>
                <a:latin typeface="Calibri"/>
                <a:ea typeface="Calibri"/>
                <a:cs typeface="Calibri"/>
              </a:rPr>
              <a:t>eli-i:</a:t>
            </a:r>
            <a:r>
              <a:rPr lang="fr-FR" sz="1050" i="0" u="none" strike="noStrike" cap="none">
                <a:solidFill>
                  <a:schemeClr val="dk1"/>
                </a:solidFill>
                <a:latin typeface="Calibri"/>
                <a:ea typeface="Calibri"/>
                <a:cs typeface="Calibri"/>
              </a:rPr>
              <a:t>impact_to</a:t>
            </a:r>
            <a:endParaRPr sz="1050" i="0" u="none" strike="noStrike" cap="none">
              <a:solidFill>
                <a:schemeClr val="dk1"/>
              </a:solidFill>
              <a:latin typeface="Calibri"/>
              <a:ea typeface="Calibri"/>
              <a:cs typeface="Calibri"/>
            </a:endParaRPr>
          </a:p>
        </p:txBody>
      </p:sp>
      <p:cxnSp>
        <p:nvCxnSpPr>
          <p:cNvPr id="138" name="Google Shape;138;p18"/>
          <p:cNvCxnSpPr>
            <a:cxnSpLocks/>
            <a:stCxn id="132" idx="2"/>
            <a:endCxn id="133" idx="0"/>
          </p:cNvCxnSpPr>
          <p:nvPr/>
        </p:nvCxnSpPr>
        <p:spPr bwMode="auto">
          <a:xfrm rot="-5400000" flipH="1">
            <a:off x="4349171" y="1806755"/>
            <a:ext cx="273300" cy="600"/>
          </a:xfrm>
          <a:prstGeom prst="bentConnector3">
            <a:avLst>
              <a:gd name="adj1" fmla="val 49983"/>
            </a:avLst>
          </a:prstGeom>
          <a:noFill/>
          <a:ln w="19050" cap="flat" cmpd="sng">
            <a:solidFill>
              <a:srgbClr val="E36C09"/>
            </a:solidFill>
            <a:prstDash val="solid"/>
            <a:round/>
            <a:headEnd type="none" w="sm" len="sm"/>
            <a:tailEnd type="stealth" w="med" len="med"/>
          </a:ln>
        </p:spPr>
      </p:cxnSp>
      <p:sp>
        <p:nvSpPr>
          <p:cNvPr id="139" name="Google Shape;139;p18"/>
          <p:cNvSpPr txBox="1"/>
          <p:nvPr/>
        </p:nvSpPr>
        <p:spPr bwMode="auto">
          <a:xfrm>
            <a:off x="3705525" y="1682025"/>
            <a:ext cx="1581300" cy="246300"/>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None/>
              <a:defRPr/>
            </a:pPr>
            <a:r>
              <a:rPr lang="fr-FR" sz="1000">
                <a:latin typeface="Calibri"/>
                <a:ea typeface="Calibri"/>
                <a:cs typeface="Calibri"/>
              </a:rPr>
              <a:t>eli-i:</a:t>
            </a:r>
            <a:r>
              <a:rPr lang="fr-FR" sz="1000" b="0" i="0" u="none" strike="noStrike" cap="none">
                <a:solidFill>
                  <a:srgbClr val="000000"/>
                </a:solidFill>
                <a:latin typeface="Calibri"/>
                <a:ea typeface="Calibri"/>
                <a:cs typeface="Calibri"/>
              </a:rPr>
              <a:t>identifies_an_impact</a:t>
            </a:r>
            <a:endParaRPr sz="1000" b="0" i="0" u="none" strike="noStrike" cap="none">
              <a:solidFill>
                <a:srgbClr val="000000"/>
              </a:solidFill>
              <a:latin typeface="Calibri"/>
              <a:ea typeface="Calibri"/>
              <a:cs typeface="Calibri"/>
            </a:endParaRPr>
          </a:p>
        </p:txBody>
      </p:sp>
      <p:sp>
        <p:nvSpPr>
          <p:cNvPr id="140" name="Google Shape;140;p18"/>
          <p:cNvSpPr/>
          <p:nvPr/>
        </p:nvSpPr>
        <p:spPr bwMode="auto">
          <a:xfrm>
            <a:off x="170050" y="1733412"/>
            <a:ext cx="2062200" cy="4149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alibri"/>
                <a:ea typeface="Calibri"/>
                <a:cs typeface="Calibri"/>
              </a:rPr>
              <a:t>eli:LegalResource</a:t>
            </a:r>
            <a:endParaRPr sz="12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800"/>
              <a:buFont typeface="Arial"/>
              <a:buNone/>
              <a:defRPr/>
            </a:pPr>
            <a:r>
              <a:rPr lang="fr-FR" sz="800" b="0" i="0" u="none" strike="noStrike" cap="none">
                <a:solidFill>
                  <a:srgbClr val="000000"/>
                </a:solidFill>
                <a:latin typeface="Calibri"/>
                <a:ea typeface="Calibri"/>
                <a:cs typeface="Calibri"/>
              </a:rPr>
              <a:t>eli/reg/2016/1012/oj</a:t>
            </a:r>
            <a:endParaRPr sz="800" b="0" i="0" u="none" strike="noStrike" cap="none">
              <a:solidFill>
                <a:srgbClr val="000000"/>
              </a:solidFill>
              <a:latin typeface="Calibri"/>
              <a:ea typeface="Calibri"/>
              <a:cs typeface="Calibri"/>
            </a:endParaRPr>
          </a:p>
        </p:txBody>
      </p:sp>
      <p:sp>
        <p:nvSpPr>
          <p:cNvPr id="141" name="Google Shape;141;p18"/>
          <p:cNvSpPr txBox="1"/>
          <p:nvPr/>
        </p:nvSpPr>
        <p:spPr bwMode="auto">
          <a:xfrm>
            <a:off x="478025" y="1313925"/>
            <a:ext cx="2815800" cy="246300"/>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None/>
              <a:defRPr/>
            </a:pPr>
            <a:r>
              <a:rPr lang="fr-FR" sz="1000">
                <a:latin typeface="Calibri"/>
                <a:ea typeface="Calibri"/>
                <a:cs typeface="Calibri"/>
              </a:rPr>
              <a:t>eli-i:impact</a:t>
            </a:r>
            <a:r>
              <a:rPr lang="fr-FR" sz="1000" b="0" i="0" u="none" strike="noStrike" cap="none">
                <a:solidFill>
                  <a:srgbClr val="000000"/>
                </a:solidFill>
                <a:latin typeface="Calibri"/>
                <a:ea typeface="Calibri"/>
                <a:cs typeface="Calibri"/>
              </a:rPr>
              <a:t>_analysis_based_on_a_realization_of </a:t>
            </a:r>
            <a:endParaRPr/>
          </a:p>
        </p:txBody>
      </p:sp>
      <p:cxnSp>
        <p:nvCxnSpPr>
          <p:cNvPr id="142" name="Google Shape;142;p18"/>
          <p:cNvCxnSpPr>
            <a:cxnSpLocks/>
            <a:stCxn id="132" idx="1"/>
            <a:endCxn id="140" idx="3"/>
          </p:cNvCxnSpPr>
          <p:nvPr/>
        </p:nvCxnSpPr>
        <p:spPr bwMode="auto">
          <a:xfrm flipH="1">
            <a:off x="2232221" y="1220405"/>
            <a:ext cx="945300" cy="720600"/>
          </a:xfrm>
          <a:prstGeom prst="bentConnector3">
            <a:avLst>
              <a:gd name="adj1" fmla="val 49998"/>
            </a:avLst>
          </a:prstGeom>
          <a:noFill/>
          <a:ln w="19050" cap="flat" cmpd="sng">
            <a:solidFill>
              <a:srgbClr val="E36C09"/>
            </a:solidFill>
            <a:prstDash val="solid"/>
            <a:round/>
            <a:headEnd type="none" w="sm" len="sm"/>
            <a:tailEnd type="stealth" w="med" len="med"/>
          </a:ln>
        </p:spPr>
      </p:cxnSp>
      <p:sp>
        <p:nvSpPr>
          <p:cNvPr id="143" name="Google Shape;143;p18"/>
          <p:cNvSpPr/>
          <p:nvPr/>
        </p:nvSpPr>
        <p:spPr bwMode="auto">
          <a:xfrm>
            <a:off x="6774775" y="793300"/>
            <a:ext cx="2145600" cy="548100"/>
          </a:xfrm>
          <a:prstGeom prst="rect">
            <a:avLst/>
          </a:prstGeom>
          <a:solidFill>
            <a:srgbClr val="938953"/>
          </a:solidFill>
          <a:ln w="25400" cap="flat" cmpd="sng">
            <a:solidFill>
              <a:srgbClr val="494429"/>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FFFFFF"/>
                </a:solidFill>
                <a:latin typeface="Century Gothic"/>
                <a:ea typeface="Century Gothic"/>
                <a:cs typeface="Century Gothic"/>
              </a:rPr>
              <a:t>eli-</a:t>
            </a:r>
            <a:r>
              <a:rPr lang="fr-FR" sz="1200">
                <a:solidFill>
                  <a:srgbClr val="FFFFFF"/>
                </a:solidFill>
                <a:latin typeface="Century Gothic"/>
                <a:ea typeface="Century Gothic"/>
                <a:cs typeface="Century Gothic"/>
              </a:rPr>
              <a:t>i</a:t>
            </a:r>
            <a:r>
              <a:rPr lang="fr-FR" sz="1200" b="0" i="0" u="none" strike="noStrike" cap="none">
                <a:solidFill>
                  <a:srgbClr val="FFFFFF"/>
                </a:solidFill>
                <a:latin typeface="Century Gothic"/>
                <a:ea typeface="Century Gothic"/>
                <a:cs typeface="Century Gothic"/>
              </a:rPr>
              <a:t>:ModificationType</a:t>
            </a:r>
            <a:endParaRPr sz="1200" b="0" i="0" u="none" strike="noStrike" cap="none">
              <a:solidFill>
                <a:srgbClr val="FFFFFF"/>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800" b="0" i="0" u="none" strike="noStrike" cap="none">
                <a:solidFill>
                  <a:srgbClr val="FFFFFF"/>
                </a:solidFill>
                <a:latin typeface="Century Gothic"/>
                <a:ea typeface="Century Gothic"/>
                <a:cs typeface="Century Gothic"/>
              </a:rPr>
              <a:t>/authority/modification-type/DELETION</a:t>
            </a:r>
            <a:endParaRPr/>
          </a:p>
          <a:p>
            <a:pPr marL="0" marR="0" lvl="0" indent="0" algn="ctr">
              <a:lnSpc>
                <a:spcPct val="100000"/>
              </a:lnSpc>
              <a:spcBef>
                <a:spcPts val="0"/>
              </a:spcBef>
              <a:spcAft>
                <a:spcPts val="0"/>
              </a:spcAft>
              <a:buClr>
                <a:srgbClr val="000000"/>
              </a:buClr>
              <a:buSzPts val="1050"/>
              <a:buFont typeface="Arial"/>
              <a:buNone/>
              <a:defRPr/>
            </a:pPr>
            <a:endParaRPr sz="1050" b="0" i="0" u="none" strike="noStrike" cap="none">
              <a:solidFill>
                <a:srgbClr val="FFFFFF"/>
              </a:solidFill>
              <a:latin typeface="Calibri"/>
              <a:ea typeface="Calibri"/>
              <a:cs typeface="Calibri"/>
            </a:endParaRPr>
          </a:p>
        </p:txBody>
      </p:sp>
      <p:cxnSp>
        <p:nvCxnSpPr>
          <p:cNvPr id="144" name="Google Shape;144;p18"/>
          <p:cNvCxnSpPr>
            <a:cxnSpLocks/>
            <a:stCxn id="145" idx="3"/>
            <a:endCxn id="143" idx="1"/>
          </p:cNvCxnSpPr>
          <p:nvPr/>
        </p:nvCxnSpPr>
        <p:spPr bwMode="auto">
          <a:xfrm rot="10800000" flipH="1">
            <a:off x="5753482" y="1067359"/>
            <a:ext cx="1021200" cy="1066800"/>
          </a:xfrm>
          <a:prstGeom prst="bentConnector3">
            <a:avLst>
              <a:gd name="adj1" fmla="val 50005"/>
            </a:avLst>
          </a:prstGeom>
          <a:noFill/>
          <a:ln w="19050" cap="flat" cmpd="sng">
            <a:solidFill>
              <a:srgbClr val="E36C09"/>
            </a:solidFill>
            <a:prstDash val="solid"/>
            <a:round/>
            <a:headEnd type="none" w="sm" len="sm"/>
            <a:tailEnd type="stealth" w="med" len="med"/>
          </a:ln>
        </p:spPr>
      </p:cxnSp>
      <p:sp>
        <p:nvSpPr>
          <p:cNvPr id="146" name="Google Shape;146;p18"/>
          <p:cNvSpPr/>
          <p:nvPr/>
        </p:nvSpPr>
        <p:spPr bwMode="auto">
          <a:xfrm>
            <a:off x="170050" y="3146731"/>
            <a:ext cx="2062200" cy="4149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000000"/>
                </a:solidFill>
                <a:latin typeface="Calibri"/>
                <a:ea typeface="Calibri"/>
                <a:cs typeface="Calibri"/>
              </a:rPr>
              <a:t>eli:LegalResourceSubdivision</a:t>
            </a:r>
            <a:endParaRPr sz="12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800"/>
              <a:buFont typeface="Arial"/>
              <a:buNone/>
              <a:defRPr/>
            </a:pPr>
            <a:r>
              <a:rPr lang="fr-FR" sz="800" b="0" i="0" u="none" strike="noStrike" cap="none">
                <a:solidFill>
                  <a:srgbClr val="000000"/>
                </a:solidFill>
                <a:latin typeface="Calibri"/>
                <a:ea typeface="Calibri"/>
                <a:cs typeface="Calibri"/>
              </a:rPr>
              <a:t>eli/reg/2016/1012/art_66/pnt_3/oj</a:t>
            </a:r>
            <a:endParaRPr sz="800" b="0" i="0" u="none" strike="noStrike" cap="none">
              <a:solidFill>
                <a:srgbClr val="000000"/>
              </a:solidFill>
              <a:latin typeface="Calibri"/>
              <a:ea typeface="Calibri"/>
              <a:cs typeface="Calibri"/>
            </a:endParaRPr>
          </a:p>
        </p:txBody>
      </p:sp>
      <p:cxnSp>
        <p:nvCxnSpPr>
          <p:cNvPr id="147" name="Google Shape;147;p18"/>
          <p:cNvCxnSpPr>
            <a:cxnSpLocks/>
            <a:stCxn id="148" idx="1"/>
            <a:endCxn id="146" idx="3"/>
          </p:cNvCxnSpPr>
          <p:nvPr/>
        </p:nvCxnSpPr>
        <p:spPr bwMode="auto">
          <a:xfrm rot="10800000">
            <a:off x="2232127" y="3354148"/>
            <a:ext cx="954900" cy="3000"/>
          </a:xfrm>
          <a:prstGeom prst="bentConnector3">
            <a:avLst>
              <a:gd name="adj1" fmla="val 49993"/>
            </a:avLst>
          </a:prstGeom>
          <a:noFill/>
          <a:ln w="19050" cap="flat" cmpd="sng">
            <a:solidFill>
              <a:srgbClr val="E36C09"/>
            </a:solidFill>
            <a:prstDash val="solid"/>
            <a:round/>
            <a:headEnd type="none" w="sm" len="sm"/>
            <a:tailEnd type="stealth" w="med" len="med"/>
          </a:ln>
        </p:spPr>
      </p:cxnSp>
      <p:sp>
        <p:nvSpPr>
          <p:cNvPr id="149" name="Google Shape;149;p18"/>
          <p:cNvSpPr txBox="1"/>
          <p:nvPr/>
        </p:nvSpPr>
        <p:spPr bwMode="auto">
          <a:xfrm>
            <a:off x="2067301" y="2876525"/>
            <a:ext cx="1196700" cy="3693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50"/>
              <a:buFont typeface="Arial"/>
              <a:buNone/>
              <a:defRPr/>
            </a:pPr>
            <a:r>
              <a:rPr lang="fr-FR" sz="1050">
                <a:solidFill>
                  <a:schemeClr val="dk1"/>
                </a:solidFill>
                <a:latin typeface="Calibri"/>
                <a:ea typeface="Calibri"/>
                <a:cs typeface="Calibri"/>
              </a:rPr>
              <a:t>eli-i:</a:t>
            </a:r>
            <a:r>
              <a:rPr lang="fr-FR" sz="1050" i="0" u="none" strike="noStrike" cap="none">
                <a:solidFill>
                  <a:schemeClr val="dk1"/>
                </a:solidFill>
                <a:latin typeface="Calibri"/>
                <a:ea typeface="Calibri"/>
                <a:cs typeface="Calibri"/>
              </a:rPr>
              <a:t>impact</a:t>
            </a:r>
            <a:r>
              <a:rPr lang="fr-FR" sz="1200" i="0" u="none" strike="noStrike" cap="none">
                <a:solidFill>
                  <a:schemeClr val="dk1"/>
                </a:solidFill>
                <a:latin typeface="Calibri"/>
                <a:ea typeface="Calibri"/>
                <a:cs typeface="Calibri"/>
              </a:rPr>
              <a:t>_from</a:t>
            </a:r>
            <a:endParaRPr sz="1200" i="0" u="none" strike="noStrike" cap="none">
              <a:solidFill>
                <a:schemeClr val="dk1"/>
              </a:solidFill>
              <a:latin typeface="Calibri"/>
              <a:ea typeface="Calibri"/>
              <a:cs typeface="Calibri"/>
            </a:endParaRPr>
          </a:p>
        </p:txBody>
      </p:sp>
      <p:sp>
        <p:nvSpPr>
          <p:cNvPr id="150" name="Google Shape;150;p18"/>
          <p:cNvSpPr/>
          <p:nvPr/>
        </p:nvSpPr>
        <p:spPr bwMode="auto">
          <a:xfrm>
            <a:off x="170050" y="2538082"/>
            <a:ext cx="2062200" cy="4149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050" b="0" i="0" u="none" strike="noStrike" cap="none">
                <a:solidFill>
                  <a:srgbClr val="000000"/>
                </a:solidFill>
                <a:latin typeface="Calibri"/>
                <a:ea typeface="Calibri"/>
                <a:cs typeface="Calibri"/>
              </a:rPr>
              <a:t>eli:LegalResourceSubdivision</a:t>
            </a:r>
            <a:endParaRPr sz="105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800"/>
              <a:buFont typeface="Arial"/>
              <a:buNone/>
              <a:defRPr/>
            </a:pPr>
            <a:r>
              <a:rPr lang="fr-FR" sz="800" b="0" i="0" u="none" strike="noStrike" cap="none">
                <a:solidFill>
                  <a:srgbClr val="000000"/>
                </a:solidFill>
                <a:latin typeface="Calibri"/>
                <a:ea typeface="Calibri"/>
                <a:cs typeface="Calibri"/>
              </a:rPr>
              <a:t>eli/reg/2016/1012/art_66/oj</a:t>
            </a:r>
            <a:endParaRPr sz="800" b="0" i="0" u="none" strike="noStrike" cap="none">
              <a:solidFill>
                <a:srgbClr val="000000"/>
              </a:solidFill>
              <a:latin typeface="Calibri"/>
              <a:ea typeface="Calibri"/>
              <a:cs typeface="Calibri"/>
            </a:endParaRPr>
          </a:p>
        </p:txBody>
      </p:sp>
      <p:cxnSp>
        <p:nvCxnSpPr>
          <p:cNvPr id="151" name="Google Shape;151;p18"/>
          <p:cNvCxnSpPr>
            <a:cxnSpLocks/>
          </p:cNvCxnSpPr>
          <p:nvPr/>
        </p:nvCxnSpPr>
        <p:spPr bwMode="auto">
          <a:xfrm rot="-5400000">
            <a:off x="1104350" y="3058343"/>
            <a:ext cx="193500" cy="12600"/>
          </a:xfrm>
          <a:prstGeom prst="bentConnector3">
            <a:avLst>
              <a:gd name="adj1" fmla="val 50028"/>
            </a:avLst>
          </a:prstGeom>
          <a:noFill/>
          <a:ln w="19050" cap="flat" cmpd="sng">
            <a:solidFill>
              <a:srgbClr val="E36C09"/>
            </a:solidFill>
            <a:prstDash val="solid"/>
            <a:round/>
            <a:headEnd type="none" w="sm" len="sm"/>
            <a:tailEnd type="stealth" w="med" len="med"/>
          </a:ln>
        </p:spPr>
      </p:cxnSp>
      <p:sp>
        <p:nvSpPr>
          <p:cNvPr id="152" name="Google Shape;152;p18"/>
          <p:cNvSpPr txBox="1"/>
          <p:nvPr/>
        </p:nvSpPr>
        <p:spPr bwMode="auto">
          <a:xfrm>
            <a:off x="732719" y="2862026"/>
            <a:ext cx="1116600" cy="3387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is_part_of</a:t>
            </a:r>
            <a:endParaRPr sz="1200" b="0" i="0" u="none" strike="noStrike" cap="none">
              <a:solidFill>
                <a:schemeClr val="dk1"/>
              </a:solidFill>
              <a:latin typeface="Calibri"/>
              <a:ea typeface="Calibri"/>
              <a:cs typeface="Calibri"/>
            </a:endParaRPr>
          </a:p>
        </p:txBody>
      </p:sp>
      <p:sp>
        <p:nvSpPr>
          <p:cNvPr id="145" name="Google Shape;145;p18"/>
          <p:cNvSpPr/>
          <p:nvPr/>
        </p:nvSpPr>
        <p:spPr bwMode="auto">
          <a:xfrm>
            <a:off x="5689882" y="2086459"/>
            <a:ext cx="63600" cy="95400"/>
          </a:xfrm>
          <a:prstGeom prst="rect">
            <a:avLst/>
          </a:prstGeom>
          <a:no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153" name="Google Shape;153;p18"/>
          <p:cNvSpPr/>
          <p:nvPr/>
        </p:nvSpPr>
        <p:spPr bwMode="auto">
          <a:xfrm>
            <a:off x="6774787" y="1842724"/>
            <a:ext cx="2062200" cy="4149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alibri"/>
                <a:ea typeface="Calibri"/>
                <a:cs typeface="Calibri"/>
              </a:rPr>
              <a:t>eli:LegalResource</a:t>
            </a:r>
            <a:endParaRPr sz="12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800"/>
              <a:buFont typeface="Arial"/>
              <a:buNone/>
              <a:defRPr/>
            </a:pPr>
            <a:r>
              <a:rPr lang="fr-FR" sz="800" b="0" i="0" u="none" strike="noStrike" cap="none">
                <a:solidFill>
                  <a:srgbClr val="000000"/>
                </a:solidFill>
                <a:latin typeface="Calibri"/>
                <a:ea typeface="Calibri"/>
                <a:cs typeface="Calibri"/>
              </a:rPr>
              <a:t>eli/dir/1989/608/oj</a:t>
            </a:r>
            <a:endParaRPr sz="800" b="0" i="0" u="none" strike="noStrike" cap="none">
              <a:solidFill>
                <a:srgbClr val="000000"/>
              </a:solidFill>
              <a:latin typeface="Calibri"/>
              <a:ea typeface="Calibri"/>
              <a:cs typeface="Calibri"/>
            </a:endParaRPr>
          </a:p>
        </p:txBody>
      </p:sp>
      <p:sp>
        <p:nvSpPr>
          <p:cNvPr id="154" name="Google Shape;154;p18"/>
          <p:cNvSpPr txBox="1"/>
          <p:nvPr/>
        </p:nvSpPr>
        <p:spPr bwMode="auto">
          <a:xfrm>
            <a:off x="623600" y="2183094"/>
            <a:ext cx="1116600" cy="3387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is_part_of</a:t>
            </a:r>
            <a:endParaRPr sz="1200" b="0" i="0" u="none" strike="noStrike" cap="none">
              <a:solidFill>
                <a:schemeClr val="dk1"/>
              </a:solidFill>
              <a:latin typeface="Calibri"/>
              <a:ea typeface="Calibri"/>
              <a:cs typeface="Calibri"/>
            </a:endParaRPr>
          </a:p>
        </p:txBody>
      </p:sp>
      <p:cxnSp>
        <p:nvCxnSpPr>
          <p:cNvPr id="155" name="Google Shape;155;p18"/>
          <p:cNvCxnSpPr>
            <a:cxnSpLocks/>
            <a:stCxn id="150" idx="0"/>
          </p:cNvCxnSpPr>
          <p:nvPr/>
        </p:nvCxnSpPr>
        <p:spPr bwMode="auto">
          <a:xfrm rot="5400000" flipH="1">
            <a:off x="990250" y="2327182"/>
            <a:ext cx="415500" cy="6300"/>
          </a:xfrm>
          <a:prstGeom prst="bentConnector3">
            <a:avLst>
              <a:gd name="adj1" fmla="val 50017"/>
            </a:avLst>
          </a:prstGeom>
          <a:noFill/>
          <a:ln w="19050" cap="flat" cmpd="sng">
            <a:solidFill>
              <a:srgbClr val="E36C09"/>
            </a:solidFill>
            <a:prstDash val="solid"/>
            <a:round/>
            <a:headEnd type="none" w="sm" len="sm"/>
            <a:tailEnd type="stealth" w="med" len="med"/>
          </a:ln>
        </p:spPr>
      </p:cxnSp>
      <p:sp>
        <p:nvSpPr>
          <p:cNvPr id="156" name="Google Shape;156;p18"/>
          <p:cNvSpPr/>
          <p:nvPr/>
        </p:nvSpPr>
        <p:spPr bwMode="auto">
          <a:xfrm>
            <a:off x="3340226" y="4645311"/>
            <a:ext cx="2270700" cy="4358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000000"/>
                </a:solidFill>
                <a:latin typeface="Calibri"/>
                <a:ea typeface="Calibri"/>
                <a:cs typeface="Calibri"/>
              </a:rPr>
              <a:t>eli:LegalResourceSubdivision</a:t>
            </a:r>
            <a:endParaRPr sz="12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800"/>
              <a:buFont typeface="Arial"/>
              <a:buNone/>
              <a:defRPr/>
            </a:pPr>
            <a:r>
              <a:rPr lang="fr-FR" sz="800" b="0" i="0" u="none" strike="noStrike" cap="none">
                <a:solidFill>
                  <a:srgbClr val="000000"/>
                </a:solidFill>
                <a:latin typeface="Calibri"/>
                <a:ea typeface="Calibri"/>
                <a:cs typeface="Calibri"/>
              </a:rPr>
              <a:t>eli/dir/1989/608/art_15/art_2/pnt_2/2018-11-01</a:t>
            </a:r>
            <a:endParaRPr sz="800" b="0" i="0" u="none" strike="noStrike" cap="none">
              <a:solidFill>
                <a:srgbClr val="000000"/>
              </a:solidFill>
              <a:latin typeface="Calibri"/>
              <a:ea typeface="Calibri"/>
              <a:cs typeface="Calibri"/>
            </a:endParaRPr>
          </a:p>
        </p:txBody>
      </p:sp>
      <p:sp>
        <p:nvSpPr>
          <p:cNvPr id="157" name="Google Shape;157;p18"/>
          <p:cNvSpPr txBox="1"/>
          <p:nvPr/>
        </p:nvSpPr>
        <p:spPr bwMode="auto">
          <a:xfrm>
            <a:off x="7247658" y="2196932"/>
            <a:ext cx="1116600" cy="3387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is_part_of</a:t>
            </a:r>
            <a:endParaRPr sz="1200" b="0" i="0" u="none" strike="noStrike" cap="none">
              <a:solidFill>
                <a:schemeClr val="dk1"/>
              </a:solidFill>
              <a:latin typeface="Calibri"/>
              <a:ea typeface="Calibri"/>
              <a:cs typeface="Calibri"/>
            </a:endParaRPr>
          </a:p>
        </p:txBody>
      </p:sp>
      <p:cxnSp>
        <p:nvCxnSpPr>
          <p:cNvPr id="158" name="Google Shape;158;p18"/>
          <p:cNvCxnSpPr>
            <a:cxnSpLocks/>
            <a:stCxn id="134" idx="0"/>
            <a:endCxn id="153" idx="2"/>
          </p:cNvCxnSpPr>
          <p:nvPr/>
        </p:nvCxnSpPr>
        <p:spPr bwMode="auto">
          <a:xfrm rot="5400000" flipH="1">
            <a:off x="7679637" y="2383923"/>
            <a:ext cx="258900" cy="6300"/>
          </a:xfrm>
          <a:prstGeom prst="bentConnector3">
            <a:avLst>
              <a:gd name="adj1" fmla="val 49973"/>
            </a:avLst>
          </a:prstGeom>
          <a:noFill/>
          <a:ln w="19050" cap="flat" cmpd="sng">
            <a:solidFill>
              <a:srgbClr val="E36C09"/>
            </a:solidFill>
            <a:prstDash val="solid"/>
            <a:round/>
            <a:headEnd type="none" w="sm" len="sm"/>
            <a:tailEnd type="stealth" w="med" len="med"/>
          </a:ln>
        </p:spPr>
      </p:cxnSp>
      <p:sp>
        <p:nvSpPr>
          <p:cNvPr id="148" name="Google Shape;148;p18"/>
          <p:cNvSpPr/>
          <p:nvPr/>
        </p:nvSpPr>
        <p:spPr bwMode="auto">
          <a:xfrm>
            <a:off x="3187027" y="3309448"/>
            <a:ext cx="63600" cy="95400"/>
          </a:xfrm>
          <a:prstGeom prst="rect">
            <a:avLst/>
          </a:prstGeom>
          <a:no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136" name="Google Shape;136;p18"/>
          <p:cNvSpPr/>
          <p:nvPr/>
        </p:nvSpPr>
        <p:spPr bwMode="auto">
          <a:xfrm>
            <a:off x="6774787" y="3182940"/>
            <a:ext cx="2062200" cy="4358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000000"/>
                </a:solidFill>
                <a:latin typeface="Calibri"/>
                <a:ea typeface="Calibri"/>
                <a:cs typeface="Calibri"/>
              </a:rPr>
              <a:t>eli:LegalResourceSubdivision</a:t>
            </a:r>
            <a:endParaRPr sz="12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800"/>
              <a:buFont typeface="Arial"/>
              <a:buNone/>
              <a:defRPr/>
            </a:pPr>
            <a:r>
              <a:rPr lang="fr-FR" sz="800" b="0" i="0" u="none" strike="noStrike" cap="none">
                <a:solidFill>
                  <a:srgbClr val="000000"/>
                </a:solidFill>
                <a:latin typeface="Calibri"/>
                <a:ea typeface="Calibri"/>
                <a:cs typeface="Calibri"/>
              </a:rPr>
              <a:t>eli/dir/1989/608/art_2/pnt_2/oj</a:t>
            </a:r>
            <a:endParaRPr sz="800" b="0" i="0" u="none" strike="noStrike" cap="none">
              <a:solidFill>
                <a:srgbClr val="000000"/>
              </a:solidFill>
              <a:latin typeface="Calibri"/>
              <a:ea typeface="Calibri"/>
              <a:cs typeface="Calibri"/>
            </a:endParaRPr>
          </a:p>
        </p:txBody>
      </p:sp>
      <p:sp>
        <p:nvSpPr>
          <p:cNvPr id="160" name="Google Shape;160;p18"/>
          <p:cNvSpPr txBox="1"/>
          <p:nvPr/>
        </p:nvSpPr>
        <p:spPr bwMode="auto">
          <a:xfrm>
            <a:off x="7247658" y="2898367"/>
            <a:ext cx="1116600" cy="3387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is_part_of</a:t>
            </a:r>
            <a:endParaRPr sz="1200" b="0" i="0" u="none" strike="noStrike" cap="none">
              <a:solidFill>
                <a:schemeClr val="dk1"/>
              </a:solidFill>
              <a:latin typeface="Calibri"/>
              <a:ea typeface="Calibri"/>
              <a:cs typeface="Calibri"/>
            </a:endParaRPr>
          </a:p>
        </p:txBody>
      </p:sp>
      <p:cxnSp>
        <p:nvCxnSpPr>
          <p:cNvPr id="161" name="Google Shape;161;p18"/>
          <p:cNvCxnSpPr>
            <a:cxnSpLocks/>
            <a:stCxn id="136" idx="0"/>
            <a:endCxn id="134" idx="2"/>
          </p:cNvCxnSpPr>
          <p:nvPr/>
        </p:nvCxnSpPr>
        <p:spPr bwMode="auto">
          <a:xfrm rot="-5400000">
            <a:off x="7693837" y="3064590"/>
            <a:ext cx="230400" cy="6300"/>
          </a:xfrm>
          <a:prstGeom prst="bentConnector3">
            <a:avLst>
              <a:gd name="adj1" fmla="val 50030"/>
            </a:avLst>
          </a:prstGeom>
          <a:noFill/>
          <a:ln w="19050" cap="flat" cmpd="sng">
            <a:solidFill>
              <a:srgbClr val="E36C09"/>
            </a:solidFill>
            <a:prstDash val="solid"/>
            <a:round/>
            <a:headEnd type="none" w="sm" len="sm"/>
            <a:tailEnd type="stealth" w="med" len="med"/>
          </a:ln>
        </p:spPr>
      </p:cxnSp>
      <p:sp>
        <p:nvSpPr>
          <p:cNvPr id="162" name="Google Shape;162;p18"/>
          <p:cNvSpPr/>
          <p:nvPr/>
        </p:nvSpPr>
        <p:spPr bwMode="auto">
          <a:xfrm>
            <a:off x="4025220" y="3963700"/>
            <a:ext cx="2270700" cy="4358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alibri"/>
                <a:ea typeface="Calibri"/>
                <a:cs typeface="Calibri"/>
              </a:rPr>
              <a:t>eli:LegalResource</a:t>
            </a:r>
            <a:endParaRPr sz="12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Clr>
                <a:srgbClr val="000000"/>
              </a:buClr>
              <a:buSzPts val="800"/>
              <a:buFont typeface="Arial"/>
              <a:buNone/>
              <a:defRPr/>
            </a:pPr>
            <a:r>
              <a:rPr lang="fr-FR" sz="800" b="0" i="0" u="none" strike="noStrike" cap="none">
                <a:solidFill>
                  <a:srgbClr val="000000"/>
                </a:solidFill>
                <a:latin typeface="Calibri"/>
                <a:ea typeface="Calibri"/>
                <a:cs typeface="Calibri"/>
              </a:rPr>
              <a:t>eli/dir/1989/608/2018-11-01</a:t>
            </a:r>
            <a:endParaRPr sz="800" b="0" i="0" u="none" strike="noStrike" cap="none">
              <a:solidFill>
                <a:srgbClr val="000000"/>
              </a:solidFill>
              <a:latin typeface="Calibri"/>
              <a:ea typeface="Calibri"/>
              <a:cs typeface="Calibri"/>
            </a:endParaRPr>
          </a:p>
        </p:txBody>
      </p:sp>
      <p:sp>
        <p:nvSpPr>
          <p:cNvPr id="163" name="Google Shape;163;p18"/>
          <p:cNvSpPr txBox="1"/>
          <p:nvPr/>
        </p:nvSpPr>
        <p:spPr bwMode="auto">
          <a:xfrm>
            <a:off x="3891846" y="4341691"/>
            <a:ext cx="1116600" cy="3387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a:solidFill>
                  <a:schemeClr val="dk1"/>
                </a:solidFill>
                <a:latin typeface="Calibri"/>
                <a:ea typeface="Calibri"/>
                <a:cs typeface="Calibri"/>
              </a:rPr>
              <a:t>eli:</a:t>
            </a:r>
            <a:r>
              <a:rPr lang="fr-FR" sz="1000" b="0" i="0" u="none" strike="noStrike" cap="none">
                <a:solidFill>
                  <a:schemeClr val="dk1"/>
                </a:solidFill>
                <a:latin typeface="Calibri"/>
                <a:ea typeface="Calibri"/>
                <a:cs typeface="Calibri"/>
              </a:rPr>
              <a:t>is_part_of</a:t>
            </a:r>
            <a:endParaRPr sz="1200" b="0" i="0" u="none" strike="noStrike" cap="none">
              <a:solidFill>
                <a:schemeClr val="dk1"/>
              </a:solidFill>
              <a:latin typeface="Calibri"/>
              <a:ea typeface="Calibri"/>
              <a:cs typeface="Calibri"/>
            </a:endParaRPr>
          </a:p>
        </p:txBody>
      </p:sp>
      <p:cxnSp>
        <p:nvCxnSpPr>
          <p:cNvPr id="164" name="Google Shape;164;p18"/>
          <p:cNvCxnSpPr>
            <a:cxnSpLocks/>
          </p:cNvCxnSpPr>
          <p:nvPr/>
        </p:nvCxnSpPr>
        <p:spPr bwMode="auto">
          <a:xfrm rot="-5400000">
            <a:off x="4338026" y="4507915"/>
            <a:ext cx="230400" cy="6300"/>
          </a:xfrm>
          <a:prstGeom prst="bentConnector3">
            <a:avLst>
              <a:gd name="adj1" fmla="val 50030"/>
            </a:avLst>
          </a:prstGeom>
          <a:noFill/>
          <a:ln w="19050" cap="flat" cmpd="sng">
            <a:solidFill>
              <a:srgbClr val="E36C09"/>
            </a:solidFill>
            <a:prstDash val="solid"/>
            <a:round/>
            <a:headEnd type="none" w="sm" len="sm"/>
            <a:tailEnd type="stealth" w="med" len="med"/>
          </a:ln>
        </p:spPr>
      </p:cxnSp>
      <p:cxnSp>
        <p:nvCxnSpPr>
          <p:cNvPr id="166" name="Google Shape;166;p18"/>
          <p:cNvCxnSpPr>
            <a:cxnSpLocks/>
          </p:cNvCxnSpPr>
          <p:nvPr/>
        </p:nvCxnSpPr>
        <p:spPr bwMode="auto">
          <a:xfrm rot="5399976">
            <a:off x="3121200" y="4143600"/>
            <a:ext cx="1053300" cy="12600"/>
          </a:xfrm>
          <a:prstGeom prst="bentConnector3">
            <a:avLst>
              <a:gd name="adj1" fmla="val 49993"/>
            </a:avLst>
          </a:prstGeom>
          <a:noFill/>
          <a:ln w="19050" cap="flat" cmpd="sng">
            <a:solidFill>
              <a:srgbClr val="E36C09"/>
            </a:solidFill>
            <a:prstDash val="solid"/>
            <a:round/>
            <a:headEnd type="arrow" w="med" len="med"/>
            <a:tailEnd type="none" w="med" len="med"/>
          </a:ln>
        </p:spPr>
      </p:cxnSp>
      <p:sp>
        <p:nvSpPr>
          <p:cNvPr id="167" name="Google Shape;167;p18"/>
          <p:cNvSpPr txBox="1"/>
          <p:nvPr/>
        </p:nvSpPr>
        <p:spPr bwMode="auto">
          <a:xfrm>
            <a:off x="224454" y="49099"/>
            <a:ext cx="8630460" cy="670879"/>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None/>
              <a:defRPr/>
            </a:pPr>
            <a:r>
              <a:rPr lang="fr-FR" sz="2400"/>
              <a:t>Impact analysis on the basic act (</a:t>
            </a:r>
            <a:r>
              <a:rPr lang="fr-FR" sz="2400">
                <a:solidFill>
                  <a:schemeClr val="dk1"/>
                </a:solidFill>
              </a:rPr>
              <a:t>OP example)</a:t>
            </a:r>
            <a:endParaRPr sz="2400"/>
          </a:p>
          <a:p>
            <a:pPr marL="0" marR="0" lvl="0" indent="0" algn="l">
              <a:lnSpc>
                <a:spcPct val="100000"/>
              </a:lnSpc>
              <a:spcBef>
                <a:spcPts val="0"/>
              </a:spcBef>
              <a:spcAft>
                <a:spcPts val="0"/>
              </a:spcAft>
              <a:buNone/>
              <a:defRPr/>
            </a:pPr>
            <a:r>
              <a:rPr lang="fr-FR"/>
              <a:t>see </a:t>
            </a:r>
            <a:r>
              <a:rPr lang="fr-FR" sz="1400" b="0" i="0" u="none" strike="noStrike" cap="none" spc="0">
                <a:solidFill>
                  <a:srgbClr val="000000"/>
                </a:solidFill>
                <a:latin typeface="Arial"/>
                <a:ea typeface="Arial"/>
                <a:cs typeface="Arial"/>
              </a:rPr>
              <a:t>ELI-I_OP_samples_2023-06-01.rdf</a:t>
            </a:r>
            <a:endParaRPr/>
          </a:p>
        </p:txBody>
      </p:sp>
      <p:sp>
        <p:nvSpPr>
          <p:cNvPr id="168" name="Google Shape;168;p18"/>
          <p:cNvSpPr txBox="1"/>
          <p:nvPr/>
        </p:nvSpPr>
        <p:spPr bwMode="auto">
          <a:xfrm>
            <a:off x="5567052" y="1329888"/>
            <a:ext cx="1783800" cy="4926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eli-</a:t>
            </a:r>
            <a:r>
              <a:rPr lang="fr-FR" sz="1000">
                <a:solidFill>
                  <a:schemeClr val="dk1"/>
                </a:solidFill>
                <a:latin typeface="Calibri"/>
                <a:ea typeface="Calibri"/>
                <a:cs typeface="Calibri"/>
              </a:rPr>
              <a:t>i</a:t>
            </a:r>
            <a:r>
              <a:rPr lang="fr-FR" sz="1000" b="0" i="0" u="none" strike="noStrike" cap="none">
                <a:solidFill>
                  <a:schemeClr val="dk1"/>
                </a:solidFill>
                <a:latin typeface="Calibri"/>
                <a:ea typeface="Calibri"/>
                <a:cs typeface="Calibri"/>
              </a:rPr>
              <a:t>:triggers_</a:t>
            </a:r>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modification_of_type</a:t>
            </a:r>
            <a:endParaRPr sz="1200" b="0" i="0" u="none" strike="noStrike" cap="none">
              <a:solidFill>
                <a:schemeClr val="dk1"/>
              </a:solidFill>
              <a:latin typeface="Calibri"/>
              <a:ea typeface="Calibri"/>
              <a:cs typeface="Calibri"/>
            </a:endParaRPr>
          </a:p>
        </p:txBody>
      </p:sp>
      <p:sp>
        <p:nvSpPr>
          <p:cNvPr id="1628907904" name="Google Shape;86;p16"/>
          <p:cNvSpPr txBox="1"/>
          <p:nvPr/>
        </p:nvSpPr>
        <p:spPr bwMode="auto">
          <a:xfrm>
            <a:off x="2835499" y="3730649"/>
            <a:ext cx="1660315" cy="196799"/>
          </a:xfrm>
          <a:prstGeom prst="rect">
            <a:avLst/>
          </a:prstGeom>
          <a:solidFill>
            <a:schemeClr val="bg1"/>
          </a:solidFill>
          <a:ln>
            <a:noFill/>
          </a:ln>
        </p:spPr>
        <p:txBody>
          <a:bodyPr spcFirstLastPara="1" vertOverflow="overflow" horzOverflow="overflow" vert="horz" wrap="square" lIns="14400" tIns="14400" rIns="14400" bIns="144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endParaRPr sz="1100" b="0" i="0" u="none" strike="noStrike" cap="none">
              <a:solidFill>
                <a:schemeClr val="dk1"/>
              </a:solidFill>
              <a:latin typeface="Calibri"/>
              <a:ea typeface="Calibri"/>
              <a:cs typeface="Calibri"/>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2.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201" name="Google Shape;201;p20"/>
          <p:cNvSpPr/>
          <p:nvPr/>
        </p:nvSpPr>
        <p:spPr bwMode="auto">
          <a:xfrm>
            <a:off x="3177524" y="1341601"/>
            <a:ext cx="2615999" cy="455447"/>
          </a:xfrm>
          <a:prstGeom prst="rect">
            <a:avLst/>
          </a:prstGeom>
          <a:solidFill>
            <a:srgbClr val="1F497D"/>
          </a:solidFill>
          <a:ln w="25400" cap="flat" cmpd="sng">
            <a:solidFill>
              <a:srgbClr val="0F243E"/>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800"/>
              <a:buFont typeface="Arial"/>
              <a:buNone/>
              <a:defRPr/>
            </a:pPr>
            <a:r>
              <a:rPr lang="fr-FR" sz="1200" b="0" i="0" u="none" strike="noStrike" cap="none">
                <a:solidFill>
                  <a:srgbClr val="FFFFFF"/>
                </a:solidFill>
                <a:latin typeface="Calibri"/>
                <a:ea typeface="Calibri"/>
                <a:cs typeface="Calibri"/>
              </a:rPr>
              <a:t>eli-</a:t>
            </a:r>
            <a:r>
              <a:rPr lang="fr-FR" sz="1200">
                <a:solidFill>
                  <a:srgbClr val="FFFFFF"/>
                </a:solidFill>
                <a:latin typeface="Calibri"/>
                <a:ea typeface="Calibri"/>
                <a:cs typeface="Calibri"/>
              </a:rPr>
              <a:t>i:ImpactAnalysis</a:t>
            </a:r>
            <a:endParaRPr/>
          </a:p>
          <a:p>
            <a:pPr marL="0" marR="0" lvl="0" indent="0" algn="ctr">
              <a:lnSpc>
                <a:spcPct val="100000"/>
              </a:lnSpc>
              <a:spcBef>
                <a:spcPts val="0"/>
              </a:spcBef>
              <a:spcAft>
                <a:spcPts val="0"/>
              </a:spcAft>
              <a:buClr>
                <a:srgbClr val="000000"/>
              </a:buClr>
              <a:buSzPts val="1800"/>
              <a:buFont typeface="Arial"/>
              <a:buNone/>
              <a:defRPr/>
            </a:pPr>
            <a:endParaRPr/>
          </a:p>
          <a:p>
            <a:pPr marL="0" marR="0" lvl="0" indent="0" algn="ctr">
              <a:lnSpc>
                <a:spcPct val="100000"/>
              </a:lnSpc>
              <a:spcBef>
                <a:spcPts val="0"/>
              </a:spcBef>
              <a:spcAft>
                <a:spcPts val="0"/>
              </a:spcAft>
              <a:buClr>
                <a:srgbClr val="000000"/>
              </a:buClr>
              <a:buSzPts val="1800"/>
              <a:buFont typeface="Arial"/>
              <a:buNone/>
              <a:defRPr/>
            </a:pPr>
            <a:endParaRPr sz="800" b="0" i="0" u="none" strike="noStrike" cap="none">
              <a:solidFill>
                <a:srgbClr val="FFFFFF"/>
              </a:solidFill>
              <a:latin typeface="Calibri"/>
              <a:ea typeface="Calibri"/>
              <a:cs typeface="Calibri"/>
            </a:endParaRPr>
          </a:p>
        </p:txBody>
      </p:sp>
      <p:sp>
        <p:nvSpPr>
          <p:cNvPr id="202" name="Google Shape;202;p20"/>
          <p:cNvSpPr/>
          <p:nvPr/>
        </p:nvSpPr>
        <p:spPr bwMode="auto">
          <a:xfrm>
            <a:off x="3177525" y="2324605"/>
            <a:ext cx="2616000" cy="962700"/>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alibri"/>
                <a:ea typeface="Calibri"/>
                <a:cs typeface="Calibri"/>
              </a:rPr>
              <a:t>eli-</a:t>
            </a:r>
            <a:r>
              <a:rPr lang="fr-FR" sz="1200">
                <a:latin typeface="Calibri"/>
                <a:ea typeface="Calibri"/>
                <a:cs typeface="Calibri"/>
              </a:rPr>
              <a:t>i</a:t>
            </a:r>
            <a:r>
              <a:rPr lang="fr-FR" sz="1200" b="0" i="0" u="none" strike="noStrike" cap="none">
                <a:solidFill>
                  <a:srgbClr val="000000"/>
                </a:solidFill>
                <a:latin typeface="Calibri"/>
                <a:ea typeface="Calibri"/>
                <a:cs typeface="Calibri"/>
              </a:rPr>
              <a:t>:</a:t>
            </a:r>
            <a:r>
              <a:rPr lang="fr-FR" sz="1200">
                <a:latin typeface="Calibri"/>
                <a:ea typeface="Calibri"/>
                <a:cs typeface="Calibri"/>
              </a:rPr>
              <a:t>Repeal</a:t>
            </a:r>
            <a:endParaRPr sz="1200" b="0" i="0" u="none" strike="noStrike" cap="none">
              <a:solidFill>
                <a:srgbClr val="000000"/>
              </a:solidFill>
              <a:latin typeface="Calibri"/>
              <a:ea typeface="Calibri"/>
              <a:cs typeface="Calibri"/>
            </a:endParaRPr>
          </a:p>
          <a:p>
            <a:pPr marL="0" lvl="0" indent="0" algn="ctr">
              <a:spcBef>
                <a:spcPts val="0"/>
              </a:spcBef>
              <a:spcAft>
                <a:spcPts val="0"/>
              </a:spcAft>
              <a:buClr>
                <a:schemeClr val="dk1"/>
              </a:buClr>
              <a:buSzPts val="1100"/>
              <a:buFont typeface="Arial"/>
              <a:buNone/>
              <a:defRPr/>
            </a:pPr>
            <a:r>
              <a:rPr lang="fr-FR" sz="800">
                <a:solidFill>
                  <a:schemeClr val="dk1"/>
                </a:solidFill>
              </a:rPr>
              <a:t>http://data.europa.eu/eli/impact/C07C06f42….</a:t>
            </a:r>
            <a:endParaRPr/>
          </a:p>
          <a:p>
            <a:pPr marL="0" marR="0" lvl="0" indent="0" algn="l">
              <a:lnSpc>
                <a:spcPct val="100000"/>
              </a:lnSpc>
              <a:spcBef>
                <a:spcPts val="0"/>
              </a:spcBef>
              <a:spcAft>
                <a:spcPts val="0"/>
              </a:spcAft>
              <a:buClr>
                <a:srgbClr val="000000"/>
              </a:buClr>
              <a:buSzPts val="1000"/>
              <a:buFont typeface="Arial"/>
              <a:buNone/>
              <a:defRPr/>
            </a:pPr>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alibri"/>
                <a:ea typeface="Calibri"/>
                <a:cs typeface="Calibri"/>
              </a:rPr>
              <a:t>impact_from_has_comment=« </a:t>
            </a:r>
            <a:r>
              <a:rPr lang="fr-FR" sz="800">
                <a:solidFill>
                  <a:schemeClr val="dk1"/>
                </a:solidFill>
              </a:rPr>
              <a:t>N1</a:t>
            </a:r>
            <a:r>
              <a:rPr lang="fr-FR" sz="1000" b="0" i="0" u="none" strike="noStrike" cap="none">
                <a:solidFill>
                  <a:srgbClr val="000000"/>
                </a:solidFill>
                <a:latin typeface="Calibri"/>
                <a:ea typeface="Calibri"/>
                <a:cs typeface="Calibri"/>
              </a:rPr>
              <a:t> »</a:t>
            </a:r>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alibri"/>
                <a:ea typeface="Calibri"/>
                <a:cs typeface="Calibri"/>
              </a:rPr>
              <a:t>impact_has_date_applicability=</a:t>
            </a:r>
            <a:r>
              <a:rPr lang="fr-FR" sz="800">
                <a:solidFill>
                  <a:schemeClr val="dk1"/>
                </a:solidFill>
              </a:rPr>
              <a:t>2000-07-31</a:t>
            </a:r>
            <a:endParaRPr/>
          </a:p>
          <a:p>
            <a:pPr marL="0" marR="0" lvl="0" indent="0" algn="ctr">
              <a:lnSpc>
                <a:spcPct val="100000"/>
              </a:lnSpc>
              <a:spcBef>
                <a:spcPts val="0"/>
              </a:spcBef>
              <a:spcAft>
                <a:spcPts val="0"/>
              </a:spcAft>
              <a:buClr>
                <a:srgbClr val="000000"/>
              </a:buClr>
              <a:buSzPts val="1000"/>
              <a:buFont typeface="Arial"/>
              <a:buNone/>
              <a:defRPr/>
            </a:pPr>
            <a:endParaRPr/>
          </a:p>
          <a:p>
            <a:pPr marL="0" marR="0" lvl="0" indent="0" algn="ctr">
              <a:lnSpc>
                <a:spcPct val="100000"/>
              </a:lnSpc>
              <a:spcBef>
                <a:spcPts val="0"/>
              </a:spcBef>
              <a:spcAft>
                <a:spcPts val="0"/>
              </a:spcAft>
              <a:buClr>
                <a:srgbClr val="000000"/>
              </a:buClr>
              <a:buSzPts val="800"/>
              <a:buFont typeface="Arial"/>
              <a:buNone/>
              <a:defRPr/>
            </a:pPr>
            <a:endParaRPr sz="800" b="0" i="0" u="none" strike="noStrike" cap="none">
              <a:solidFill>
                <a:srgbClr val="000000"/>
              </a:solidFill>
              <a:latin typeface="Calibri"/>
              <a:ea typeface="Calibri"/>
              <a:cs typeface="Calibri"/>
            </a:endParaRPr>
          </a:p>
        </p:txBody>
      </p:sp>
      <p:sp>
        <p:nvSpPr>
          <p:cNvPr id="203" name="Google Shape;203;p20"/>
          <p:cNvSpPr/>
          <p:nvPr/>
        </p:nvSpPr>
        <p:spPr bwMode="auto">
          <a:xfrm>
            <a:off x="6781125" y="1715976"/>
            <a:ext cx="2062200" cy="4926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000000"/>
                </a:solidFill>
                <a:latin typeface="Calibri"/>
                <a:ea typeface="Calibri"/>
                <a:cs typeface="Calibri"/>
              </a:rPr>
              <a:t>eli:LegalResourceSubdivision</a:t>
            </a:r>
            <a:endParaRPr sz="1200" b="0" i="0" u="none" strike="noStrike" cap="none">
              <a:solidFill>
                <a:srgbClr val="000000"/>
              </a:solidFill>
              <a:latin typeface="Calibri"/>
              <a:ea typeface="Calibri"/>
              <a:cs typeface="Calibri"/>
            </a:endParaRPr>
          </a:p>
          <a:p>
            <a:pPr marL="0" lvl="0" indent="0" algn="ctr">
              <a:spcBef>
                <a:spcPts val="0"/>
              </a:spcBef>
              <a:spcAft>
                <a:spcPts val="0"/>
              </a:spcAft>
              <a:buClr>
                <a:schemeClr val="dk1"/>
              </a:buClr>
              <a:buSzPts val="1100"/>
              <a:buFont typeface="Arial"/>
              <a:buNone/>
              <a:defRPr/>
            </a:pPr>
            <a:r>
              <a:rPr lang="fr-FR" sz="800">
                <a:solidFill>
                  <a:schemeClr val="dk1"/>
                </a:solidFill>
              </a:rPr>
              <a:t>http://data.europa.eu/eli/reg/2000/1655/art_11/oj</a:t>
            </a:r>
            <a:endParaRPr sz="800" b="0" i="0" u="none" strike="noStrike" cap="none">
              <a:solidFill>
                <a:srgbClr val="000000"/>
              </a:solidFill>
              <a:latin typeface="Calibri"/>
              <a:ea typeface="Calibri"/>
              <a:cs typeface="Calibri"/>
            </a:endParaRPr>
          </a:p>
        </p:txBody>
      </p:sp>
      <p:cxnSp>
        <p:nvCxnSpPr>
          <p:cNvPr id="204" name="Google Shape;204;p20"/>
          <p:cNvCxnSpPr>
            <a:cxnSpLocks/>
            <a:stCxn id="202" idx="3"/>
            <a:endCxn id="205" idx="1"/>
          </p:cNvCxnSpPr>
          <p:nvPr/>
        </p:nvCxnSpPr>
        <p:spPr bwMode="auto">
          <a:xfrm rot="10800000" flipH="1">
            <a:off x="5793525" y="2802055"/>
            <a:ext cx="981300" cy="3900"/>
          </a:xfrm>
          <a:prstGeom prst="bentConnector3">
            <a:avLst>
              <a:gd name="adj1" fmla="val 49997"/>
            </a:avLst>
          </a:prstGeom>
          <a:noFill/>
          <a:ln w="19050" cap="flat" cmpd="sng">
            <a:solidFill>
              <a:srgbClr val="E36C09"/>
            </a:solidFill>
            <a:prstDash val="solid"/>
            <a:round/>
            <a:headEnd type="none" w="sm" len="sm"/>
            <a:tailEnd type="stealth" w="med" len="med"/>
          </a:ln>
        </p:spPr>
      </p:cxnSp>
      <p:sp>
        <p:nvSpPr>
          <p:cNvPr id="206" name="Google Shape;206;p20"/>
          <p:cNvSpPr txBox="1"/>
          <p:nvPr/>
        </p:nvSpPr>
        <p:spPr bwMode="auto">
          <a:xfrm>
            <a:off x="5787782" y="2533281"/>
            <a:ext cx="992700" cy="3462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50"/>
              <a:buFont typeface="Arial"/>
              <a:buNone/>
              <a:defRPr/>
            </a:pPr>
            <a:r>
              <a:rPr lang="fr-FR" sz="1050">
                <a:solidFill>
                  <a:schemeClr val="dk1"/>
                </a:solidFill>
                <a:latin typeface="Calibri"/>
                <a:ea typeface="Calibri"/>
                <a:cs typeface="Calibri"/>
              </a:rPr>
              <a:t>eli-i:</a:t>
            </a:r>
            <a:r>
              <a:rPr lang="fr-FR" sz="1050" i="0" u="none" strike="noStrike" cap="none">
                <a:solidFill>
                  <a:schemeClr val="dk1"/>
                </a:solidFill>
                <a:latin typeface="Calibri"/>
                <a:ea typeface="Calibri"/>
                <a:cs typeface="Calibri"/>
              </a:rPr>
              <a:t>impact_to</a:t>
            </a:r>
            <a:endParaRPr sz="1050" i="0" u="none" strike="noStrike" cap="none">
              <a:solidFill>
                <a:schemeClr val="dk1"/>
              </a:solidFill>
              <a:latin typeface="Calibri"/>
              <a:ea typeface="Calibri"/>
              <a:cs typeface="Calibri"/>
            </a:endParaRPr>
          </a:p>
        </p:txBody>
      </p:sp>
      <p:cxnSp>
        <p:nvCxnSpPr>
          <p:cNvPr id="207" name="Google Shape;207;p20"/>
          <p:cNvCxnSpPr>
            <a:cxnSpLocks/>
            <a:stCxn id="201" idx="2"/>
            <a:endCxn id="202" idx="0"/>
          </p:cNvCxnSpPr>
          <p:nvPr/>
        </p:nvCxnSpPr>
        <p:spPr bwMode="auto">
          <a:xfrm rot="5399976">
            <a:off x="4221747" y="2060827"/>
            <a:ext cx="527554"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208" name="Google Shape;208;p20"/>
          <p:cNvSpPr txBox="1"/>
          <p:nvPr/>
        </p:nvSpPr>
        <p:spPr bwMode="auto">
          <a:xfrm>
            <a:off x="3704400" y="1870336"/>
            <a:ext cx="1581659" cy="224759"/>
          </a:xfrm>
          <a:prstGeom prst="rect">
            <a:avLst/>
          </a:prstGeom>
          <a:solidFill>
            <a:schemeClr val="bg1"/>
          </a:solid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None/>
              <a:defRPr/>
            </a:pPr>
            <a:r>
              <a:rPr lang="fr-FR" sz="1000">
                <a:latin typeface="Calibri"/>
                <a:ea typeface="Calibri"/>
                <a:cs typeface="Calibri"/>
              </a:rPr>
              <a:t>eli-i:</a:t>
            </a:r>
            <a:r>
              <a:rPr lang="fr-FR" sz="1000" b="0" i="0" u="none" strike="noStrike" cap="none">
                <a:solidFill>
                  <a:srgbClr val="000000"/>
                </a:solidFill>
                <a:latin typeface="Calibri"/>
                <a:ea typeface="Calibri"/>
                <a:cs typeface="Calibri"/>
              </a:rPr>
              <a:t>identifies_an_impact</a:t>
            </a:r>
            <a:endParaRPr sz="1000" b="0" i="0" u="none" strike="noStrike" cap="none">
              <a:solidFill>
                <a:srgbClr val="000000"/>
              </a:solidFill>
              <a:latin typeface="Calibri"/>
              <a:ea typeface="Calibri"/>
              <a:cs typeface="Calibri"/>
            </a:endParaRPr>
          </a:p>
        </p:txBody>
      </p:sp>
      <p:sp>
        <p:nvSpPr>
          <p:cNvPr id="209" name="Google Shape;209;p20"/>
          <p:cNvSpPr/>
          <p:nvPr/>
        </p:nvSpPr>
        <p:spPr bwMode="auto">
          <a:xfrm>
            <a:off x="170050" y="2435590"/>
            <a:ext cx="1965600" cy="7485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alibri"/>
                <a:ea typeface="Calibri"/>
                <a:cs typeface="Calibri"/>
              </a:rPr>
              <a:t>eli:</a:t>
            </a:r>
            <a:r>
              <a:rPr lang="fr-FR" sz="1200">
                <a:latin typeface="Calibri"/>
                <a:ea typeface="Calibri"/>
                <a:cs typeface="Calibri"/>
              </a:rPr>
              <a:t>Work</a:t>
            </a:r>
            <a:endParaRPr sz="1200">
              <a:latin typeface="Calibri"/>
              <a:ea typeface="Calibri"/>
              <a:cs typeface="Calibri"/>
            </a:endParaRPr>
          </a:p>
          <a:p>
            <a:pPr marL="0" marR="0" lvl="0" indent="0" algn="ctr">
              <a:lnSpc>
                <a:spcPct val="100000"/>
              </a:lnSpc>
              <a:spcBef>
                <a:spcPts val="0"/>
              </a:spcBef>
              <a:spcAft>
                <a:spcPts val="0"/>
              </a:spcAft>
              <a:buClr>
                <a:srgbClr val="000000"/>
              </a:buClr>
              <a:buSzPts val="1200"/>
              <a:buFont typeface="Arial"/>
              <a:buNone/>
              <a:defRPr/>
            </a:pPr>
            <a:r>
              <a:rPr lang="fr-FR" sz="1200">
                <a:latin typeface="Calibri"/>
                <a:ea typeface="Calibri"/>
                <a:cs typeface="Calibri"/>
              </a:rPr>
              <a:t>(court decision)</a:t>
            </a:r>
            <a:endParaRPr sz="1200">
              <a:latin typeface="Calibri"/>
              <a:ea typeface="Calibri"/>
              <a:cs typeface="Calibri"/>
            </a:endParaRPr>
          </a:p>
          <a:p>
            <a:pPr marL="0" lvl="0" indent="0" algn="l">
              <a:spcBef>
                <a:spcPts val="0"/>
              </a:spcBef>
              <a:spcAft>
                <a:spcPts val="0"/>
              </a:spcAft>
              <a:buClr>
                <a:schemeClr val="dk1"/>
              </a:buClr>
              <a:buSzPts val="1100"/>
              <a:buFont typeface="Arial"/>
              <a:buNone/>
              <a:defRPr/>
            </a:pPr>
            <a:r>
              <a:rPr lang="fr-FR" sz="800">
                <a:solidFill>
                  <a:schemeClr val="dk1"/>
                </a:solidFill>
              </a:rPr>
              <a:t>http://publications.europa.eu/resource/celex/62000CJ0378</a:t>
            </a:r>
            <a:endParaRPr sz="800" b="0" i="0" u="none" strike="noStrike" cap="none">
              <a:solidFill>
                <a:srgbClr val="000000"/>
              </a:solidFill>
              <a:latin typeface="Calibri"/>
              <a:ea typeface="Calibri"/>
              <a:cs typeface="Calibri"/>
            </a:endParaRPr>
          </a:p>
        </p:txBody>
      </p:sp>
      <p:sp>
        <p:nvSpPr>
          <p:cNvPr id="210" name="Google Shape;210;p20"/>
          <p:cNvSpPr txBox="1"/>
          <p:nvPr/>
        </p:nvSpPr>
        <p:spPr bwMode="auto">
          <a:xfrm>
            <a:off x="478025" y="1390125"/>
            <a:ext cx="2815800" cy="246300"/>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None/>
              <a:defRPr/>
            </a:pPr>
            <a:r>
              <a:rPr lang="fr-FR" sz="1000">
                <a:latin typeface="Calibri"/>
                <a:ea typeface="Calibri"/>
                <a:cs typeface="Calibri"/>
              </a:rPr>
              <a:t>eli-i:impact</a:t>
            </a:r>
            <a:r>
              <a:rPr lang="fr-FR" sz="1000" b="0" i="0" u="none" strike="noStrike" cap="none">
                <a:solidFill>
                  <a:srgbClr val="000000"/>
                </a:solidFill>
                <a:latin typeface="Calibri"/>
                <a:ea typeface="Calibri"/>
                <a:cs typeface="Calibri"/>
              </a:rPr>
              <a:t>_analysis_based_on_a_realization_of </a:t>
            </a:r>
            <a:endParaRPr/>
          </a:p>
        </p:txBody>
      </p:sp>
      <p:cxnSp>
        <p:nvCxnSpPr>
          <p:cNvPr id="211" name="Google Shape;211;p20"/>
          <p:cNvCxnSpPr>
            <a:cxnSpLocks/>
            <a:stCxn id="201" idx="1"/>
            <a:endCxn id="209" idx="0"/>
          </p:cNvCxnSpPr>
          <p:nvPr/>
        </p:nvCxnSpPr>
        <p:spPr bwMode="auto">
          <a:xfrm rot="10799989" flipV="1">
            <a:off x="1152849" y="1569325"/>
            <a:ext cx="2024674" cy="866263"/>
          </a:xfrm>
          <a:prstGeom prst="bentConnector2">
            <a:avLst/>
          </a:prstGeom>
          <a:noFill/>
          <a:ln w="19050" cap="flat" cmpd="sng">
            <a:solidFill>
              <a:srgbClr val="E36C09"/>
            </a:solidFill>
            <a:prstDash val="solid"/>
            <a:round/>
            <a:headEnd type="none" w="sm" len="sm"/>
            <a:tailEnd type="stealth" w="med" len="med"/>
          </a:ln>
        </p:spPr>
      </p:cxnSp>
      <p:cxnSp>
        <p:nvCxnSpPr>
          <p:cNvPr id="212" name="Google Shape;212;p20"/>
          <p:cNvCxnSpPr>
            <a:cxnSpLocks/>
            <a:stCxn id="202" idx="1"/>
            <a:endCxn id="209" idx="3"/>
          </p:cNvCxnSpPr>
          <p:nvPr/>
        </p:nvCxnSpPr>
        <p:spPr bwMode="auto">
          <a:xfrm flipH="1">
            <a:off x="2135625" y="2805955"/>
            <a:ext cx="1041900" cy="3900"/>
          </a:xfrm>
          <a:prstGeom prst="bentConnector3">
            <a:avLst>
              <a:gd name="adj1" fmla="val 49999"/>
            </a:avLst>
          </a:prstGeom>
          <a:noFill/>
          <a:ln w="19050" cap="flat" cmpd="sng">
            <a:solidFill>
              <a:srgbClr val="E36C09"/>
            </a:solidFill>
            <a:prstDash val="solid"/>
            <a:round/>
            <a:headEnd type="none" w="sm" len="sm"/>
            <a:tailEnd type="stealth" w="med" len="med"/>
          </a:ln>
        </p:spPr>
      </p:cxnSp>
      <p:sp>
        <p:nvSpPr>
          <p:cNvPr id="213" name="Google Shape;213;p20"/>
          <p:cNvSpPr txBox="1"/>
          <p:nvPr/>
        </p:nvSpPr>
        <p:spPr bwMode="auto">
          <a:xfrm>
            <a:off x="2067300" y="2488714"/>
            <a:ext cx="1197059" cy="343229"/>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50"/>
              <a:buFont typeface="Arial"/>
              <a:buNone/>
              <a:defRPr/>
            </a:pPr>
            <a:r>
              <a:rPr lang="fr-FR" sz="1050">
                <a:solidFill>
                  <a:schemeClr val="dk1"/>
                </a:solidFill>
                <a:latin typeface="Calibri"/>
                <a:ea typeface="Calibri"/>
                <a:cs typeface="Calibri"/>
              </a:rPr>
              <a:t>eli</a:t>
            </a:r>
            <a:r>
              <a:rPr lang="fr-FR" sz="1050" b="0" i="0" u="none" strike="noStrike" cap="none" spc="0">
                <a:solidFill>
                  <a:schemeClr val="dk1"/>
                </a:solidFill>
                <a:latin typeface="Calibri"/>
                <a:ea typeface="Calibri"/>
                <a:cs typeface="Calibri"/>
              </a:rPr>
              <a:t>-i:impact_from</a:t>
            </a:r>
            <a:endParaRPr lang="fr-FR" sz="1050" b="0" i="0" u="none" strike="noStrike" cap="none" spc="0">
              <a:solidFill>
                <a:schemeClr val="dk1"/>
              </a:solidFill>
              <a:latin typeface="Calibri"/>
              <a:cs typeface="Calibri"/>
            </a:endParaRPr>
          </a:p>
        </p:txBody>
      </p:sp>
      <p:sp>
        <p:nvSpPr>
          <p:cNvPr id="214" name="Google Shape;214;p20"/>
          <p:cNvSpPr/>
          <p:nvPr/>
        </p:nvSpPr>
        <p:spPr bwMode="auto">
          <a:xfrm>
            <a:off x="6774787" y="1027654"/>
            <a:ext cx="2062200" cy="4149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alibri"/>
                <a:ea typeface="Calibri"/>
                <a:cs typeface="Calibri"/>
              </a:rPr>
              <a:t>eli:LegalResource</a:t>
            </a:r>
            <a:endParaRPr sz="1200" b="0" i="0" u="none" strike="noStrike" cap="none">
              <a:solidFill>
                <a:srgbClr val="000000"/>
              </a:solidFill>
              <a:latin typeface="Calibri"/>
              <a:ea typeface="Calibri"/>
              <a:cs typeface="Calibri"/>
            </a:endParaRPr>
          </a:p>
          <a:p>
            <a:pPr marL="0" lvl="0" indent="0" algn="l">
              <a:spcBef>
                <a:spcPts val="0"/>
              </a:spcBef>
              <a:spcAft>
                <a:spcPts val="0"/>
              </a:spcAft>
              <a:buClr>
                <a:schemeClr val="dk1"/>
              </a:buClr>
              <a:buSzPts val="1100"/>
              <a:buFont typeface="Arial"/>
              <a:buNone/>
              <a:defRPr/>
            </a:pPr>
            <a:r>
              <a:rPr lang="fr-FR" sz="800">
                <a:solidFill>
                  <a:schemeClr val="dk1"/>
                </a:solidFill>
              </a:rPr>
              <a:t>http://data.europa.eu/eli/reg/2000/1655/oj</a:t>
            </a:r>
            <a:endParaRPr sz="800" b="0" i="0" u="none" strike="noStrike" cap="none">
              <a:solidFill>
                <a:srgbClr val="000000"/>
              </a:solidFill>
              <a:latin typeface="Calibri"/>
              <a:ea typeface="Calibri"/>
              <a:cs typeface="Calibri"/>
            </a:endParaRPr>
          </a:p>
        </p:txBody>
      </p:sp>
      <p:sp>
        <p:nvSpPr>
          <p:cNvPr id="215" name="Google Shape;215;p20"/>
          <p:cNvSpPr txBox="1"/>
          <p:nvPr/>
        </p:nvSpPr>
        <p:spPr bwMode="auto">
          <a:xfrm>
            <a:off x="7247658" y="1396382"/>
            <a:ext cx="1116600" cy="3387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is_part_of</a:t>
            </a:r>
            <a:endParaRPr sz="1200" b="0" i="0" u="none" strike="noStrike" cap="none">
              <a:solidFill>
                <a:schemeClr val="dk1"/>
              </a:solidFill>
              <a:latin typeface="Calibri"/>
              <a:ea typeface="Calibri"/>
              <a:cs typeface="Calibri"/>
            </a:endParaRPr>
          </a:p>
        </p:txBody>
      </p:sp>
      <p:cxnSp>
        <p:nvCxnSpPr>
          <p:cNvPr id="216" name="Google Shape;216;p20"/>
          <p:cNvCxnSpPr>
            <a:cxnSpLocks/>
            <a:stCxn id="203" idx="0"/>
            <a:endCxn id="214" idx="2"/>
          </p:cNvCxnSpPr>
          <p:nvPr/>
        </p:nvCxnSpPr>
        <p:spPr bwMode="auto">
          <a:xfrm rot="5400000" flipH="1">
            <a:off x="7672425" y="1576176"/>
            <a:ext cx="273300" cy="6300"/>
          </a:xfrm>
          <a:prstGeom prst="bentConnector3">
            <a:avLst>
              <a:gd name="adj1" fmla="val 50022"/>
            </a:avLst>
          </a:prstGeom>
          <a:noFill/>
          <a:ln w="19050" cap="flat" cmpd="sng">
            <a:solidFill>
              <a:srgbClr val="E36C09"/>
            </a:solidFill>
            <a:prstDash val="solid"/>
            <a:round/>
            <a:headEnd type="none" w="sm" len="sm"/>
            <a:tailEnd type="stealth" w="med" len="med"/>
          </a:ln>
        </p:spPr>
      </p:cxnSp>
      <p:sp>
        <p:nvSpPr>
          <p:cNvPr id="205" name="Google Shape;205;p20"/>
          <p:cNvSpPr/>
          <p:nvPr/>
        </p:nvSpPr>
        <p:spPr bwMode="auto">
          <a:xfrm>
            <a:off x="6774775" y="2427940"/>
            <a:ext cx="2062200" cy="7485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000000"/>
                </a:solidFill>
                <a:latin typeface="Calibri"/>
                <a:ea typeface="Calibri"/>
                <a:cs typeface="Calibri"/>
              </a:rPr>
              <a:t>eli:LegalResourceSubdivision</a:t>
            </a:r>
            <a:endParaRPr sz="1200" b="0" i="0" u="none" strike="noStrike" cap="none">
              <a:solidFill>
                <a:srgbClr val="000000"/>
              </a:solidFill>
              <a:latin typeface="Calibri"/>
              <a:ea typeface="Calibri"/>
              <a:cs typeface="Calibri"/>
            </a:endParaRPr>
          </a:p>
          <a:p>
            <a:pPr marL="0" lvl="0" indent="0" algn="ctr">
              <a:spcBef>
                <a:spcPts val="0"/>
              </a:spcBef>
              <a:spcAft>
                <a:spcPts val="0"/>
              </a:spcAft>
              <a:buClr>
                <a:schemeClr val="dk1"/>
              </a:buClr>
              <a:buSzPts val="1100"/>
              <a:buFont typeface="Arial"/>
              <a:buNone/>
              <a:defRPr/>
            </a:pPr>
            <a:r>
              <a:rPr lang="fr-FR" sz="800">
                <a:solidFill>
                  <a:schemeClr val="dk1"/>
                </a:solidFill>
              </a:rPr>
              <a:t>http://data.europa.eu/eli/reg/2000/1655/art_11/par_2/oj</a:t>
            </a:r>
            <a:endParaRPr sz="800" b="0" i="0" u="none" strike="noStrike" cap="none">
              <a:solidFill>
                <a:srgbClr val="000000"/>
              </a:solidFill>
              <a:latin typeface="Calibri"/>
              <a:ea typeface="Calibri"/>
              <a:cs typeface="Calibri"/>
            </a:endParaRPr>
          </a:p>
        </p:txBody>
      </p:sp>
      <p:sp>
        <p:nvSpPr>
          <p:cNvPr id="217" name="Google Shape;217;p20"/>
          <p:cNvSpPr txBox="1"/>
          <p:nvPr/>
        </p:nvSpPr>
        <p:spPr bwMode="auto">
          <a:xfrm>
            <a:off x="7247658" y="2158597"/>
            <a:ext cx="1116600" cy="3387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is_part_of</a:t>
            </a:r>
            <a:endParaRPr sz="1200" b="0" i="0" u="none" strike="noStrike" cap="none">
              <a:solidFill>
                <a:schemeClr val="dk1"/>
              </a:solidFill>
              <a:latin typeface="Calibri"/>
              <a:ea typeface="Calibri"/>
              <a:cs typeface="Calibri"/>
            </a:endParaRPr>
          </a:p>
        </p:txBody>
      </p:sp>
      <p:cxnSp>
        <p:nvCxnSpPr>
          <p:cNvPr id="218" name="Google Shape;218;p20"/>
          <p:cNvCxnSpPr>
            <a:cxnSpLocks/>
            <a:stCxn id="205" idx="0"/>
            <a:endCxn id="203" idx="2"/>
          </p:cNvCxnSpPr>
          <p:nvPr/>
        </p:nvCxnSpPr>
        <p:spPr bwMode="auto">
          <a:xfrm rot="-5400000">
            <a:off x="7699375" y="2315139"/>
            <a:ext cx="219300" cy="6300"/>
          </a:xfrm>
          <a:prstGeom prst="bentConnector3">
            <a:avLst>
              <a:gd name="adj1" fmla="val 50015"/>
            </a:avLst>
          </a:prstGeom>
          <a:noFill/>
          <a:ln w="19050" cap="flat" cmpd="sng">
            <a:solidFill>
              <a:srgbClr val="E36C09"/>
            </a:solidFill>
            <a:prstDash val="solid"/>
            <a:round/>
            <a:headEnd type="none" w="sm" len="sm"/>
            <a:tailEnd type="stealth" w="med" len="med"/>
          </a:ln>
        </p:spPr>
      </p:cxnSp>
      <p:sp>
        <p:nvSpPr>
          <p:cNvPr id="219" name="Google Shape;219;p20"/>
          <p:cNvSpPr txBox="1"/>
          <p:nvPr/>
        </p:nvSpPr>
        <p:spPr bwMode="auto">
          <a:xfrm>
            <a:off x="224454" y="125300"/>
            <a:ext cx="7871100" cy="1046700"/>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None/>
              <a:defRPr/>
            </a:pPr>
            <a:r>
              <a:rPr lang="fr-FR" sz="2400"/>
              <a:t>OP example : impact analysis based on a court decision (OP example) </a:t>
            </a:r>
            <a:endParaRPr sz="2400"/>
          </a:p>
          <a:p>
            <a:pPr marL="0" marR="0" lvl="0" indent="0" algn="l">
              <a:lnSpc>
                <a:spcPct val="100000"/>
              </a:lnSpc>
              <a:spcBef>
                <a:spcPts val="0"/>
              </a:spcBef>
              <a:spcAft>
                <a:spcPts val="0"/>
              </a:spcAft>
              <a:buNone/>
              <a:defRPr/>
            </a:pP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3.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224" name="Google Shape;224;p21"/>
          <p:cNvSpPr/>
          <p:nvPr/>
        </p:nvSpPr>
        <p:spPr bwMode="auto">
          <a:xfrm>
            <a:off x="3321615" y="742385"/>
            <a:ext cx="2323637" cy="1386788"/>
          </a:xfrm>
          <a:prstGeom prst="rect">
            <a:avLst/>
          </a:prstGeom>
          <a:solidFill>
            <a:srgbClr val="1F497D"/>
          </a:solidFill>
          <a:ln w="25400" cap="flat" cmpd="sng">
            <a:solidFill>
              <a:srgbClr val="0F243E"/>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800"/>
              <a:buFont typeface="Arial"/>
              <a:buNone/>
              <a:defRPr/>
            </a:pPr>
            <a:r>
              <a:rPr lang="fr-FR" sz="1600" b="0" i="0" u="none" strike="noStrike" cap="none">
                <a:solidFill>
                  <a:srgbClr val="FFFFFF"/>
                </a:solidFill>
                <a:latin typeface="Century Gothic"/>
                <a:ea typeface="Century Gothic"/>
                <a:cs typeface="Century Gothic"/>
              </a:rPr>
              <a:t>eli-</a:t>
            </a:r>
            <a:r>
              <a:rPr lang="fr-FR" sz="1600">
                <a:solidFill>
                  <a:srgbClr val="FFFFFF"/>
                </a:solidFill>
                <a:latin typeface="Century Gothic"/>
                <a:ea typeface="Century Gothic"/>
                <a:cs typeface="Century Gothic"/>
              </a:rPr>
              <a:t>i</a:t>
            </a:r>
            <a:r>
              <a:rPr lang="fr-FR" sz="1600" b="0" i="0" u="none" strike="noStrike" cap="none">
                <a:solidFill>
                  <a:srgbClr val="FFFFFF"/>
                </a:solidFill>
                <a:latin typeface="Century Gothic"/>
                <a:ea typeface="Century Gothic"/>
                <a:cs typeface="Century Gothic"/>
              </a:rPr>
              <a:t>:</a:t>
            </a:r>
            <a:r>
              <a:rPr lang="fr-FR" sz="1600">
                <a:solidFill>
                  <a:srgbClr val="FFFFFF"/>
                </a:solidFill>
                <a:latin typeface="Century Gothic"/>
                <a:ea typeface="Century Gothic"/>
                <a:cs typeface="Century Gothic"/>
              </a:rPr>
              <a:t>Impact</a:t>
            </a:r>
            <a:r>
              <a:rPr lang="fr-FR" sz="1600" b="0" i="0" u="none" strike="noStrike" cap="none">
                <a:solidFill>
                  <a:srgbClr val="FFFFFF"/>
                </a:solidFill>
                <a:latin typeface="Century Gothic"/>
                <a:ea typeface="Century Gothic"/>
                <a:cs typeface="Century Gothic"/>
              </a:rPr>
              <a:t>Analysis</a:t>
            </a:r>
            <a:endParaRPr/>
          </a:p>
          <a:p>
            <a:pPr marL="0" marR="0" lvl="0" indent="0" algn="ctr">
              <a:lnSpc>
                <a:spcPct val="100000"/>
              </a:lnSpc>
              <a:spcBef>
                <a:spcPts val="0"/>
              </a:spcBef>
              <a:spcAft>
                <a:spcPts val="0"/>
              </a:spcAft>
              <a:buClr>
                <a:srgbClr val="000000"/>
              </a:buClr>
              <a:buSzPts val="1800"/>
              <a:buFont typeface="Arial"/>
              <a:buNone/>
              <a:defRPr/>
            </a:pPr>
            <a:r>
              <a:rPr lang="fr-FR" sz="1000" b="0" i="0" u="none" strike="noStrike" cap="none">
                <a:solidFill>
                  <a:srgbClr val="FFFFFF"/>
                </a:solidFill>
                <a:latin typeface="Century Gothic"/>
                <a:ea typeface="Century Gothic"/>
                <a:cs typeface="Century Gothic"/>
              </a:rPr>
              <a:t>eli/reg/2016/1012/</a:t>
            </a:r>
            <a:r>
              <a:rPr lang="fr-FR" sz="1000">
                <a:solidFill>
                  <a:srgbClr val="FFFFFF"/>
                </a:solidFill>
                <a:latin typeface="Century Gothic"/>
                <a:ea typeface="Century Gothic"/>
                <a:cs typeface="Century Gothic"/>
              </a:rPr>
              <a:t>impact</a:t>
            </a:r>
            <a:r>
              <a:rPr lang="fr-FR" sz="1000" b="0" i="0" u="none" strike="noStrike" cap="none">
                <a:solidFill>
                  <a:srgbClr val="FFFFFF"/>
                </a:solidFill>
                <a:latin typeface="Century Gothic"/>
                <a:ea typeface="Century Gothic"/>
                <a:cs typeface="Century Gothic"/>
              </a:rPr>
              <a:t>_analysis</a:t>
            </a:r>
            <a:endParaRPr sz="1000" b="0" i="0" u="none" strike="noStrike" cap="none">
              <a:solidFill>
                <a:srgbClr val="FFFFFF"/>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800"/>
              <a:buFont typeface="Arial"/>
              <a:buNone/>
              <a:defRPr/>
            </a:pPr>
            <a:r>
              <a:rPr lang="fr-FR" sz="1000" b="0" i="0" u="none" strike="noStrike" cap="none">
                <a:solidFill>
                  <a:srgbClr val="FFFFFF"/>
                </a:solidFill>
                <a:latin typeface="Century Gothic"/>
                <a:ea typeface="Century Gothic"/>
                <a:cs typeface="Century Gothic"/>
              </a:rPr>
              <a:t>eli-dl:activity_id=« 23424 »</a:t>
            </a:r>
            <a:endParaRPr/>
          </a:p>
          <a:p>
            <a:pPr marL="0" marR="0" lvl="0" indent="0" algn="ctr">
              <a:lnSpc>
                <a:spcPct val="100000"/>
              </a:lnSpc>
              <a:spcBef>
                <a:spcPts val="0"/>
              </a:spcBef>
              <a:spcAft>
                <a:spcPts val="0"/>
              </a:spcAft>
              <a:buClr>
                <a:srgbClr val="000000"/>
              </a:buClr>
              <a:buSzPts val="1800"/>
              <a:buFont typeface="Arial"/>
              <a:buNone/>
              <a:defRPr/>
            </a:pPr>
            <a:r>
              <a:rPr lang="fr-FR" sz="1000" b="0" i="0" u="none" strike="noStrike" cap="none">
                <a:solidFill>
                  <a:srgbClr val="FFFFFF"/>
                </a:solidFill>
                <a:latin typeface="Century Gothic"/>
                <a:ea typeface="Century Gothic"/>
                <a:cs typeface="Century Gothic"/>
              </a:rPr>
              <a:t>eli-dl:activity_date=« 2016-04-23 »</a:t>
            </a:r>
            <a:endParaRPr/>
          </a:p>
          <a:p>
            <a:pPr marL="0" marR="0" lvl="0" indent="0" algn="ctr">
              <a:lnSpc>
                <a:spcPct val="100000"/>
              </a:lnSpc>
              <a:spcBef>
                <a:spcPts val="0"/>
              </a:spcBef>
              <a:spcAft>
                <a:spcPts val="0"/>
              </a:spcAft>
              <a:buClr>
                <a:srgbClr val="000000"/>
              </a:buClr>
              <a:buSzPts val="1800"/>
              <a:buFont typeface="Arial"/>
              <a:buNone/>
              <a:defRPr/>
            </a:pPr>
            <a:r>
              <a:rPr lang="fr-FR" sz="1000" b="0" i="0" u="none" strike="noStrike" cap="none">
                <a:solidFill>
                  <a:schemeClr val="lt1"/>
                </a:solidFill>
                <a:latin typeface="Century Gothic"/>
                <a:ea typeface="Century Gothic"/>
                <a:cs typeface="Century Gothic"/>
              </a:rPr>
              <a:t>eli-dl:</a:t>
            </a:r>
            <a:endParaRPr/>
          </a:p>
          <a:p>
            <a:pPr marL="0" marR="0" lvl="0" indent="0" algn="ctr">
              <a:lnSpc>
                <a:spcPct val="100000"/>
              </a:lnSpc>
              <a:spcBef>
                <a:spcPts val="0"/>
              </a:spcBef>
              <a:spcAft>
                <a:spcPts val="0"/>
              </a:spcAft>
              <a:buClr>
                <a:srgbClr val="000000"/>
              </a:buClr>
              <a:buSzPts val="1800"/>
              <a:buFont typeface="Arial"/>
              <a:buNone/>
              <a:defRPr/>
            </a:pPr>
            <a:r>
              <a:rPr lang="fr-FR" sz="1000" b="0" i="0" u="none" strike="noStrike" cap="none">
                <a:solidFill>
                  <a:schemeClr val="lt1"/>
                </a:solidFill>
                <a:latin typeface="Century Gothic"/>
                <a:ea typeface="Century Gothic"/>
                <a:cs typeface="Century Gothic"/>
              </a:rPr>
              <a:t>participant_organization_label=</a:t>
            </a:r>
            <a:endParaRPr/>
          </a:p>
          <a:p>
            <a:pPr marL="0" marR="0" lvl="0" indent="0" algn="ctr">
              <a:lnSpc>
                <a:spcPct val="100000"/>
              </a:lnSpc>
              <a:spcBef>
                <a:spcPts val="0"/>
              </a:spcBef>
              <a:spcAft>
                <a:spcPts val="0"/>
              </a:spcAft>
              <a:buClr>
                <a:srgbClr val="000000"/>
              </a:buClr>
              <a:buSzPts val="1800"/>
              <a:buFont typeface="Arial"/>
              <a:buNone/>
              <a:defRPr/>
            </a:pPr>
            <a:r>
              <a:rPr lang="fr-FR" sz="1000" b="0" i="0" u="none" strike="noStrike" cap="none">
                <a:solidFill>
                  <a:schemeClr val="lt1"/>
                </a:solidFill>
                <a:latin typeface="Century Gothic"/>
                <a:ea typeface="Century Gothic"/>
                <a:cs typeface="Century Gothic"/>
              </a:rPr>
              <a:t>« EU publications office »</a:t>
            </a:r>
            <a:endParaRPr/>
          </a:p>
          <a:p>
            <a:pPr marL="0" marR="0" lvl="0" indent="0" algn="ctr">
              <a:lnSpc>
                <a:spcPct val="100000"/>
              </a:lnSpc>
              <a:spcBef>
                <a:spcPts val="0"/>
              </a:spcBef>
              <a:spcAft>
                <a:spcPts val="0"/>
              </a:spcAft>
              <a:buClr>
                <a:srgbClr val="000000"/>
              </a:buClr>
              <a:buSzPts val="1800"/>
              <a:buFont typeface="Arial"/>
              <a:buNone/>
              <a:defRPr/>
            </a:pPr>
            <a:endParaRPr sz="1000" b="0" i="0" u="none" strike="noStrike" cap="none">
              <a:solidFill>
                <a:srgbClr val="FFFFFF"/>
              </a:solidFill>
              <a:latin typeface="Century Gothic"/>
              <a:ea typeface="Century Gothic"/>
              <a:cs typeface="Century Gothic"/>
            </a:endParaRPr>
          </a:p>
          <a:p>
            <a:pPr marL="0" marR="0" lvl="0" indent="0" algn="l">
              <a:lnSpc>
                <a:spcPct val="100000"/>
              </a:lnSpc>
              <a:spcBef>
                <a:spcPts val="0"/>
              </a:spcBef>
              <a:spcAft>
                <a:spcPts val="0"/>
              </a:spcAft>
              <a:buClr>
                <a:srgbClr val="000000"/>
              </a:buClr>
              <a:buSzPts val="1800"/>
              <a:buFont typeface="Arial"/>
              <a:buNone/>
              <a:defRPr/>
            </a:pPr>
            <a:endParaRPr sz="1000" b="0" i="0" u="none" strike="noStrike" cap="none">
              <a:solidFill>
                <a:srgbClr val="FFFFFF"/>
              </a:solidFill>
              <a:latin typeface="Century Gothic"/>
              <a:ea typeface="Century Gothic"/>
              <a:cs typeface="Century Gothic"/>
            </a:endParaRPr>
          </a:p>
        </p:txBody>
      </p:sp>
      <p:sp>
        <p:nvSpPr>
          <p:cNvPr id="225" name="Google Shape;225;p21"/>
          <p:cNvSpPr txBox="1"/>
          <p:nvPr/>
        </p:nvSpPr>
        <p:spPr bwMode="auto">
          <a:xfrm>
            <a:off x="2381669" y="2822519"/>
            <a:ext cx="992751" cy="353913"/>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impact</a:t>
            </a:r>
            <a:r>
              <a:rPr lang="fr-FR" sz="1100" b="0" i="0" u="none" strike="noStrike" cap="none">
                <a:solidFill>
                  <a:schemeClr val="dk1"/>
                </a:solidFill>
                <a:latin typeface="Calibri"/>
                <a:ea typeface="Calibri"/>
                <a:cs typeface="Calibri"/>
              </a:rPr>
              <a:t>_from</a:t>
            </a:r>
            <a:endParaRPr sz="1100" b="0" i="0" u="none" strike="noStrike" cap="none">
              <a:solidFill>
                <a:schemeClr val="dk1"/>
              </a:solidFill>
              <a:latin typeface="Calibri"/>
              <a:ea typeface="Calibri"/>
              <a:cs typeface="Calibri"/>
            </a:endParaRPr>
          </a:p>
        </p:txBody>
      </p:sp>
      <p:cxnSp>
        <p:nvCxnSpPr>
          <p:cNvPr id="226" name="Google Shape;226;p21"/>
          <p:cNvCxnSpPr>
            <a:cxnSpLocks/>
            <a:stCxn id="224" idx="2"/>
            <a:endCxn id="227" idx="1"/>
          </p:cNvCxnSpPr>
          <p:nvPr/>
        </p:nvCxnSpPr>
        <p:spPr bwMode="auto">
          <a:xfrm rot="5400000">
            <a:off x="3510084" y="1940623"/>
            <a:ext cx="784800" cy="1161900"/>
          </a:xfrm>
          <a:prstGeom prst="bentConnector4">
            <a:avLst>
              <a:gd name="adj1" fmla="val 31472"/>
              <a:gd name="adj2" fmla="val 119668"/>
            </a:avLst>
          </a:prstGeom>
          <a:noFill/>
          <a:ln w="19050" cap="flat" cmpd="sng">
            <a:solidFill>
              <a:srgbClr val="083C92"/>
            </a:solidFill>
            <a:prstDash val="solid"/>
            <a:round/>
            <a:headEnd type="none" w="sm" len="sm"/>
            <a:tailEnd type="stealth" w="med" len="med"/>
          </a:ln>
        </p:spPr>
      </p:cxnSp>
      <p:sp>
        <p:nvSpPr>
          <p:cNvPr id="228" name="Google Shape;228;p21"/>
          <p:cNvSpPr txBox="1"/>
          <p:nvPr/>
        </p:nvSpPr>
        <p:spPr bwMode="auto">
          <a:xfrm>
            <a:off x="2975658" y="2137194"/>
            <a:ext cx="1558269" cy="246221"/>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None/>
              <a:defRPr/>
            </a:pPr>
            <a:r>
              <a:rPr lang="fr-FR" sz="1000" b="0" i="0" u="none" strike="noStrike" cap="none">
                <a:solidFill>
                  <a:srgbClr val="000000"/>
                </a:solidFill>
                <a:latin typeface="Calibri"/>
                <a:ea typeface="Calibri"/>
                <a:cs typeface="Calibri"/>
              </a:rPr>
              <a:t>eli-</a:t>
            </a:r>
            <a:r>
              <a:rPr lang="fr-FR" sz="1000">
                <a:latin typeface="Calibri"/>
                <a:ea typeface="Calibri"/>
                <a:cs typeface="Calibri"/>
              </a:rPr>
              <a:t>i</a:t>
            </a:r>
            <a:r>
              <a:rPr lang="fr-FR" sz="1000" b="0" i="0" u="none" strike="noStrike" cap="none">
                <a:solidFill>
                  <a:srgbClr val="000000"/>
                </a:solidFill>
                <a:latin typeface="Calibri"/>
                <a:ea typeface="Calibri"/>
                <a:cs typeface="Calibri"/>
              </a:rPr>
              <a:t>:identifies_an_impact</a:t>
            </a:r>
            <a:endParaRPr sz="1000" b="0" i="0" u="none" strike="noStrike" cap="none">
              <a:solidFill>
                <a:srgbClr val="000000"/>
              </a:solidFill>
              <a:latin typeface="Calibri"/>
              <a:ea typeface="Calibri"/>
              <a:cs typeface="Calibri"/>
            </a:endParaRPr>
          </a:p>
        </p:txBody>
      </p:sp>
      <p:sp>
        <p:nvSpPr>
          <p:cNvPr id="229" name="Google Shape;229;p21"/>
          <p:cNvSpPr txBox="1"/>
          <p:nvPr/>
        </p:nvSpPr>
        <p:spPr bwMode="auto">
          <a:xfrm>
            <a:off x="1758319" y="746362"/>
            <a:ext cx="1603800" cy="400200"/>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None/>
              <a:defRPr/>
            </a:pPr>
            <a:r>
              <a:rPr lang="fr-FR" sz="1000">
                <a:latin typeface="Calibri"/>
                <a:ea typeface="Calibri"/>
                <a:cs typeface="Calibri"/>
              </a:rPr>
              <a:t>eli-i:impact</a:t>
            </a:r>
            <a:r>
              <a:rPr lang="fr-FR" sz="1000" b="0" i="0" u="none" strike="noStrike" cap="none">
                <a:solidFill>
                  <a:srgbClr val="000000"/>
                </a:solidFill>
                <a:latin typeface="Calibri"/>
                <a:ea typeface="Calibri"/>
                <a:cs typeface="Calibri"/>
              </a:rPr>
              <a:t>_analysis_</a:t>
            </a:r>
            <a:endParaRPr sz="1000" b="0" i="0" u="none" strike="noStrike" cap="none">
              <a:solidFill>
                <a:srgbClr val="000000"/>
              </a:solidFill>
              <a:latin typeface="Calibri"/>
              <a:ea typeface="Calibri"/>
              <a:cs typeface="Calibri"/>
            </a:endParaRPr>
          </a:p>
          <a:p>
            <a:pPr marL="0" marR="0" lvl="0" indent="0" algn="l">
              <a:lnSpc>
                <a:spcPct val="100000"/>
              </a:lnSpc>
              <a:spcBef>
                <a:spcPts val="0"/>
              </a:spcBef>
              <a:spcAft>
                <a:spcPts val="0"/>
              </a:spcAft>
              <a:buNone/>
              <a:defRPr/>
            </a:pPr>
            <a:r>
              <a:rPr lang="fr-FR" sz="1000" b="0" i="0" u="none" strike="noStrike" cap="none">
                <a:solidFill>
                  <a:srgbClr val="000000"/>
                </a:solidFill>
                <a:latin typeface="Calibri"/>
                <a:ea typeface="Calibri"/>
                <a:cs typeface="Calibri"/>
              </a:rPr>
              <a:t>based_on_a_realization_of </a:t>
            </a:r>
            <a:endParaRPr/>
          </a:p>
        </p:txBody>
      </p:sp>
      <p:cxnSp>
        <p:nvCxnSpPr>
          <p:cNvPr id="230" name="Google Shape;230;p21"/>
          <p:cNvCxnSpPr>
            <a:cxnSpLocks/>
            <a:endCxn id="231" idx="3"/>
          </p:cNvCxnSpPr>
          <p:nvPr/>
        </p:nvCxnSpPr>
        <p:spPr bwMode="auto">
          <a:xfrm flipH="1">
            <a:off x="1827126" y="1156425"/>
            <a:ext cx="1480500" cy="360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233" name="Google Shape;233;p21"/>
          <p:cNvSpPr txBox="1"/>
          <p:nvPr/>
        </p:nvSpPr>
        <p:spPr bwMode="auto">
          <a:xfrm>
            <a:off x="224440" y="49099"/>
            <a:ext cx="8826368" cy="461665"/>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None/>
              <a:defRPr/>
            </a:pPr>
            <a:r>
              <a:rPr lang="fr-FR" sz="2400"/>
              <a:t>Impact</a:t>
            </a:r>
            <a:r>
              <a:rPr lang="fr-FR" sz="2400" b="0" i="0" u="none" strike="noStrike" cap="none">
                <a:solidFill>
                  <a:srgbClr val="000000"/>
                </a:solidFill>
                <a:latin typeface="Arial"/>
                <a:ea typeface="Arial"/>
                <a:cs typeface="Arial"/>
              </a:rPr>
              <a:t> analysis activity binds all impacts from a modifying text</a:t>
            </a:r>
            <a:endParaRPr/>
          </a:p>
        </p:txBody>
      </p:sp>
      <p:sp>
        <p:nvSpPr>
          <p:cNvPr id="227" name="Google Shape;227;p21"/>
          <p:cNvSpPr/>
          <p:nvPr/>
        </p:nvSpPr>
        <p:spPr bwMode="auto">
          <a:xfrm>
            <a:off x="3321615" y="2623150"/>
            <a:ext cx="2309163" cy="581820"/>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chemeClr val="dk1"/>
                </a:solidFill>
                <a:latin typeface="Century Gothic"/>
                <a:ea typeface="Century Gothic"/>
                <a:cs typeface="Century Gothic"/>
              </a:rPr>
              <a:t>eli-</a:t>
            </a:r>
            <a:r>
              <a:rPr lang="fr-FR" sz="1600">
                <a:solidFill>
                  <a:schemeClr val="dk1"/>
                </a:solidFill>
                <a:latin typeface="Century Gothic"/>
                <a:ea typeface="Century Gothic"/>
                <a:cs typeface="Century Gothic"/>
              </a:rPr>
              <a:t>i</a:t>
            </a:r>
            <a:r>
              <a:rPr lang="fr-FR" sz="1600" b="0" i="0" u="none" strike="noStrike" cap="none">
                <a:solidFill>
                  <a:schemeClr val="dk1"/>
                </a:solidFill>
                <a:latin typeface="Century Gothic"/>
                <a:ea typeface="Century Gothic"/>
                <a:cs typeface="Century Gothic"/>
              </a:rPr>
              <a:t>:Amendment</a:t>
            </a:r>
            <a:endParaRPr sz="1600" b="0" i="0" u="none" strike="noStrike" cap="none">
              <a:solidFill>
                <a:schemeClr val="dk1"/>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800"/>
              <a:buFont typeface="Arial"/>
              <a:buNone/>
              <a:defRPr/>
            </a:pPr>
            <a:r>
              <a:rPr lang="fr-FR" sz="800" b="0" i="0" u="none" strike="noStrike" cap="none">
                <a:solidFill>
                  <a:schemeClr val="dk1"/>
                </a:solidFill>
                <a:latin typeface="Century Gothic"/>
                <a:ea typeface="Century Gothic"/>
                <a:cs typeface="Century Gothic"/>
              </a:rPr>
              <a:t>eli/reg/2016/1012/legal_analysis/impact_1</a:t>
            </a:r>
            <a:endParaRPr/>
          </a:p>
          <a:p>
            <a:pPr marL="0" marR="0" lvl="0" indent="0" algn="ctr">
              <a:lnSpc>
                <a:spcPct val="100000"/>
              </a:lnSpc>
              <a:spcBef>
                <a:spcPts val="0"/>
              </a:spcBef>
              <a:spcAft>
                <a:spcPts val="0"/>
              </a:spcAft>
              <a:buClr>
                <a:srgbClr val="000000"/>
              </a:buClr>
              <a:buSzPts val="800"/>
              <a:buFont typeface="Arial"/>
              <a:buNone/>
              <a:defRPr/>
            </a:pPr>
            <a:endParaRPr sz="800" b="0" i="0" u="none" strike="noStrike" cap="none">
              <a:solidFill>
                <a:schemeClr val="dk1"/>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800"/>
              <a:buFont typeface="Arial"/>
              <a:buNone/>
              <a:defRPr/>
            </a:pPr>
            <a:endParaRPr sz="800" b="0" i="0" u="none" strike="noStrike" cap="none">
              <a:solidFill>
                <a:schemeClr val="dk1"/>
              </a:solidFill>
              <a:latin typeface="Century Gothic"/>
              <a:ea typeface="Century Gothic"/>
              <a:cs typeface="Century Gothic"/>
            </a:endParaRPr>
          </a:p>
        </p:txBody>
      </p:sp>
      <p:sp>
        <p:nvSpPr>
          <p:cNvPr id="234" name="Google Shape;234;p21"/>
          <p:cNvSpPr/>
          <p:nvPr/>
        </p:nvSpPr>
        <p:spPr bwMode="auto">
          <a:xfrm>
            <a:off x="3321615" y="3295695"/>
            <a:ext cx="2309163" cy="581820"/>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chemeClr val="dk1"/>
                </a:solidFill>
                <a:latin typeface="Century Gothic"/>
                <a:ea typeface="Century Gothic"/>
                <a:cs typeface="Century Gothic"/>
              </a:rPr>
              <a:t>eli-</a:t>
            </a:r>
            <a:r>
              <a:rPr lang="fr-FR" sz="1600">
                <a:solidFill>
                  <a:schemeClr val="dk1"/>
                </a:solidFill>
                <a:latin typeface="Century Gothic"/>
                <a:ea typeface="Century Gothic"/>
                <a:cs typeface="Century Gothic"/>
              </a:rPr>
              <a:t>i</a:t>
            </a:r>
            <a:r>
              <a:rPr lang="fr-FR" sz="1600" b="0" i="0" u="none" strike="noStrike" cap="none">
                <a:solidFill>
                  <a:schemeClr val="dk1"/>
                </a:solidFill>
                <a:latin typeface="Century Gothic"/>
                <a:ea typeface="Century Gothic"/>
                <a:cs typeface="Century Gothic"/>
              </a:rPr>
              <a:t>:Amendment</a:t>
            </a:r>
            <a:endParaRPr sz="1600" b="0" i="0" u="none" strike="noStrike" cap="none">
              <a:solidFill>
                <a:schemeClr val="dk1"/>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800"/>
              <a:buFont typeface="Arial"/>
              <a:buNone/>
              <a:defRPr/>
            </a:pPr>
            <a:r>
              <a:rPr lang="fr-FR" sz="800" b="0" i="0" u="none" strike="noStrike" cap="none">
                <a:solidFill>
                  <a:schemeClr val="dk1"/>
                </a:solidFill>
                <a:latin typeface="Century Gothic"/>
                <a:ea typeface="Century Gothic"/>
                <a:cs typeface="Century Gothic"/>
              </a:rPr>
              <a:t>eli/reg/2016/1012/legal_analysis/impact_2</a:t>
            </a:r>
            <a:endParaRPr/>
          </a:p>
          <a:p>
            <a:pPr marL="0" marR="0" lvl="0" indent="0" algn="ctr">
              <a:lnSpc>
                <a:spcPct val="100000"/>
              </a:lnSpc>
              <a:spcBef>
                <a:spcPts val="0"/>
              </a:spcBef>
              <a:spcAft>
                <a:spcPts val="0"/>
              </a:spcAft>
              <a:buClr>
                <a:srgbClr val="000000"/>
              </a:buClr>
              <a:buSzPts val="800"/>
              <a:buFont typeface="Arial"/>
              <a:buNone/>
              <a:defRPr/>
            </a:pPr>
            <a:endParaRPr sz="800" b="0" i="0" u="none" strike="noStrike" cap="none">
              <a:solidFill>
                <a:schemeClr val="dk1"/>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800"/>
              <a:buFont typeface="Arial"/>
              <a:buNone/>
              <a:defRPr/>
            </a:pPr>
            <a:endParaRPr sz="800" b="0" i="0" u="none" strike="noStrike" cap="none">
              <a:solidFill>
                <a:schemeClr val="dk1"/>
              </a:solidFill>
              <a:latin typeface="Century Gothic"/>
              <a:ea typeface="Century Gothic"/>
              <a:cs typeface="Century Gothic"/>
            </a:endParaRPr>
          </a:p>
        </p:txBody>
      </p:sp>
      <p:sp>
        <p:nvSpPr>
          <p:cNvPr id="235" name="Google Shape;235;p21"/>
          <p:cNvSpPr/>
          <p:nvPr/>
        </p:nvSpPr>
        <p:spPr bwMode="auto">
          <a:xfrm>
            <a:off x="3334595" y="3968240"/>
            <a:ext cx="2309163" cy="581820"/>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400"/>
              <a:buFont typeface="Arial"/>
              <a:buNone/>
              <a:defRPr/>
            </a:pPr>
            <a:r>
              <a:rPr lang="fr-FR" sz="1400" b="0" i="0" u="none" strike="noStrike" cap="none">
                <a:solidFill>
                  <a:schemeClr val="dk1"/>
                </a:solidFill>
                <a:latin typeface="Century Gothic"/>
                <a:ea typeface="Century Gothic"/>
                <a:cs typeface="Century Gothic"/>
              </a:rPr>
              <a:t>eli-</a:t>
            </a:r>
            <a:r>
              <a:rPr lang="fr-FR">
                <a:solidFill>
                  <a:schemeClr val="dk1"/>
                </a:solidFill>
                <a:latin typeface="Century Gothic"/>
                <a:ea typeface="Century Gothic"/>
                <a:cs typeface="Century Gothic"/>
              </a:rPr>
              <a:t>i</a:t>
            </a:r>
            <a:r>
              <a:rPr lang="fr-FR" sz="1400" b="0" i="0" u="none" strike="noStrike" cap="none">
                <a:solidFill>
                  <a:schemeClr val="dk1"/>
                </a:solidFill>
                <a:latin typeface="Century Gothic"/>
                <a:ea typeface="Century Gothic"/>
                <a:cs typeface="Century Gothic"/>
              </a:rPr>
              <a:t>:Commencement</a:t>
            </a:r>
            <a:endParaRPr sz="1400" b="0" i="0" u="none" strike="noStrike" cap="none">
              <a:solidFill>
                <a:schemeClr val="dk1"/>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800"/>
              <a:buFont typeface="Arial"/>
              <a:buNone/>
              <a:defRPr/>
            </a:pPr>
            <a:r>
              <a:rPr lang="fr-FR" sz="800" b="0" i="0" u="none" strike="noStrike" cap="none">
                <a:solidFill>
                  <a:schemeClr val="dk1"/>
                </a:solidFill>
                <a:latin typeface="Century Gothic"/>
                <a:ea typeface="Century Gothic"/>
                <a:cs typeface="Century Gothic"/>
              </a:rPr>
              <a:t>eli/reg/2016/1012/legal_analysis/impact_3</a:t>
            </a:r>
            <a:endParaRPr/>
          </a:p>
          <a:p>
            <a:pPr marL="0" marR="0" lvl="0" indent="0" algn="ctr">
              <a:lnSpc>
                <a:spcPct val="100000"/>
              </a:lnSpc>
              <a:spcBef>
                <a:spcPts val="0"/>
              </a:spcBef>
              <a:spcAft>
                <a:spcPts val="0"/>
              </a:spcAft>
              <a:buClr>
                <a:srgbClr val="000000"/>
              </a:buClr>
              <a:buSzPts val="800"/>
              <a:buFont typeface="Arial"/>
              <a:buNone/>
              <a:defRPr/>
            </a:pPr>
            <a:endParaRPr sz="800" b="0" i="0" u="none" strike="noStrike" cap="none">
              <a:solidFill>
                <a:schemeClr val="dk1"/>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800"/>
              <a:buFont typeface="Arial"/>
              <a:buNone/>
              <a:defRPr/>
            </a:pPr>
            <a:endParaRPr sz="800" b="0" i="0" u="none" strike="noStrike" cap="none">
              <a:solidFill>
                <a:schemeClr val="dk1"/>
              </a:solidFill>
              <a:latin typeface="Century Gothic"/>
              <a:ea typeface="Century Gothic"/>
              <a:cs typeface="Century Gothic"/>
            </a:endParaRPr>
          </a:p>
        </p:txBody>
      </p:sp>
      <p:cxnSp>
        <p:nvCxnSpPr>
          <p:cNvPr id="236" name="Google Shape;236;p21"/>
          <p:cNvCxnSpPr>
            <a:cxnSpLocks/>
            <a:stCxn id="224" idx="2"/>
            <a:endCxn id="234" idx="1"/>
          </p:cNvCxnSpPr>
          <p:nvPr/>
        </p:nvCxnSpPr>
        <p:spPr bwMode="auto">
          <a:xfrm rot="5400000">
            <a:off x="3173784" y="2276923"/>
            <a:ext cx="1457400" cy="1161900"/>
          </a:xfrm>
          <a:prstGeom prst="bentConnector4">
            <a:avLst>
              <a:gd name="adj1" fmla="val 16905"/>
              <a:gd name="adj2" fmla="val 119668"/>
            </a:avLst>
          </a:prstGeom>
          <a:noFill/>
          <a:ln w="19050" cap="flat" cmpd="sng">
            <a:solidFill>
              <a:srgbClr val="083C92"/>
            </a:solidFill>
            <a:prstDash val="solid"/>
            <a:round/>
            <a:headEnd type="none" w="sm" len="sm"/>
            <a:tailEnd type="stealth" w="med" len="med"/>
          </a:ln>
        </p:spPr>
      </p:cxnSp>
      <p:cxnSp>
        <p:nvCxnSpPr>
          <p:cNvPr id="237" name="Google Shape;237;p21"/>
          <p:cNvCxnSpPr>
            <a:cxnSpLocks/>
            <a:stCxn id="224" idx="2"/>
            <a:endCxn id="235" idx="1"/>
          </p:cNvCxnSpPr>
          <p:nvPr/>
        </p:nvCxnSpPr>
        <p:spPr bwMode="auto">
          <a:xfrm rot="5400000">
            <a:off x="2844084" y="2619823"/>
            <a:ext cx="2130000" cy="1148700"/>
          </a:xfrm>
          <a:prstGeom prst="bentConnector4">
            <a:avLst>
              <a:gd name="adj1" fmla="val 11538"/>
              <a:gd name="adj2" fmla="val 119912"/>
            </a:avLst>
          </a:prstGeom>
          <a:noFill/>
          <a:ln w="19050" cap="flat" cmpd="sng">
            <a:solidFill>
              <a:srgbClr val="083C92"/>
            </a:solidFill>
            <a:prstDash val="solid"/>
            <a:round/>
            <a:headEnd type="none" w="sm" len="sm"/>
            <a:tailEnd type="stealth" w="med" len="med"/>
          </a:ln>
        </p:spPr>
      </p:cxnSp>
      <p:sp>
        <p:nvSpPr>
          <p:cNvPr id="231" name="Google Shape;231;p21"/>
          <p:cNvSpPr/>
          <p:nvPr/>
        </p:nvSpPr>
        <p:spPr bwMode="auto">
          <a:xfrm>
            <a:off x="301626" y="842325"/>
            <a:ext cx="1525500" cy="6354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eli/reg/2016/1012</a:t>
            </a:r>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(modifying text)</a:t>
            </a:r>
            <a:endParaRPr/>
          </a:p>
        </p:txBody>
      </p:sp>
      <p:sp>
        <p:nvSpPr>
          <p:cNvPr id="238" name="Google Shape;238;p21"/>
          <p:cNvSpPr/>
          <p:nvPr/>
        </p:nvSpPr>
        <p:spPr bwMode="auto">
          <a:xfrm>
            <a:off x="333793" y="2623149"/>
            <a:ext cx="2142434" cy="58182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0" u="none" strike="noStrike" cap="none">
                <a:solidFill>
                  <a:srgbClr val="000000"/>
                </a:solidFill>
                <a:latin typeface="Century Gothic"/>
                <a:ea typeface="Century Gothic"/>
                <a:cs typeface="Century Gothic"/>
              </a:rPr>
              <a:t>eli/reg/2016/1012/art_1</a:t>
            </a:r>
            <a:endParaRPr/>
          </a:p>
        </p:txBody>
      </p:sp>
      <p:sp>
        <p:nvSpPr>
          <p:cNvPr id="239" name="Google Shape;239;p21"/>
          <p:cNvSpPr txBox="1"/>
          <p:nvPr/>
        </p:nvSpPr>
        <p:spPr bwMode="auto">
          <a:xfrm>
            <a:off x="156410" y="1744117"/>
            <a:ext cx="1062900" cy="261600"/>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Clr>
                <a:srgbClr val="000000"/>
              </a:buClr>
              <a:buSzPts val="1200"/>
              <a:buFont typeface="Arial"/>
              <a:buNone/>
              <a:defRPr/>
            </a:pPr>
            <a:r>
              <a:rPr lang="fr-FR" sz="1100" b="0" i="0" u="none" strike="noStrike" cap="none">
                <a:solidFill>
                  <a:srgbClr val="000000"/>
                </a:solidFill>
                <a:latin typeface="Calibri"/>
                <a:ea typeface="Calibri"/>
                <a:cs typeface="Calibri"/>
              </a:rPr>
              <a:t>eli:is_part_of</a:t>
            </a:r>
            <a:endParaRPr sz="1100" b="0" i="0" u="none" strike="noStrike" cap="none">
              <a:solidFill>
                <a:srgbClr val="000000"/>
              </a:solidFill>
              <a:latin typeface="Arial"/>
              <a:ea typeface="Arial"/>
              <a:cs typeface="Arial"/>
            </a:endParaRPr>
          </a:p>
        </p:txBody>
      </p:sp>
      <p:sp>
        <p:nvSpPr>
          <p:cNvPr id="240" name="Google Shape;240;p21"/>
          <p:cNvSpPr/>
          <p:nvPr/>
        </p:nvSpPr>
        <p:spPr bwMode="auto">
          <a:xfrm>
            <a:off x="333793" y="3295694"/>
            <a:ext cx="2142434" cy="58182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0" u="none" strike="noStrike" cap="none">
                <a:solidFill>
                  <a:srgbClr val="000000"/>
                </a:solidFill>
                <a:latin typeface="Century Gothic"/>
                <a:ea typeface="Century Gothic"/>
                <a:cs typeface="Century Gothic"/>
              </a:rPr>
              <a:t>eli/reg/2016/1012/art_2</a:t>
            </a:r>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sp>
        <p:nvSpPr>
          <p:cNvPr id="241" name="Google Shape;241;p21"/>
          <p:cNvSpPr/>
          <p:nvPr/>
        </p:nvSpPr>
        <p:spPr bwMode="auto">
          <a:xfrm>
            <a:off x="333793" y="3970399"/>
            <a:ext cx="2142434" cy="58182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0" u="none" strike="noStrike" cap="none">
                <a:solidFill>
                  <a:srgbClr val="000000"/>
                </a:solidFill>
                <a:latin typeface="Century Gothic"/>
                <a:ea typeface="Century Gothic"/>
                <a:cs typeface="Century Gothic"/>
              </a:rPr>
              <a:t>eli/reg/2016/1012/art_3</a:t>
            </a:r>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cxnSp>
        <p:nvCxnSpPr>
          <p:cNvPr id="242" name="Google Shape;242;p21"/>
          <p:cNvCxnSpPr>
            <a:cxnSpLocks/>
            <a:stCxn id="231" idx="2"/>
            <a:endCxn id="238" idx="1"/>
          </p:cNvCxnSpPr>
          <p:nvPr/>
        </p:nvCxnSpPr>
        <p:spPr bwMode="auto">
          <a:xfrm rot="5400000">
            <a:off x="-19074" y="1830675"/>
            <a:ext cx="1436400" cy="730500"/>
          </a:xfrm>
          <a:prstGeom prst="bentConnector4">
            <a:avLst>
              <a:gd name="adj1" fmla="val 39871"/>
              <a:gd name="adj2" fmla="val 132609"/>
            </a:avLst>
          </a:prstGeom>
          <a:noFill/>
          <a:ln w="19050" cap="flat" cmpd="sng">
            <a:solidFill>
              <a:srgbClr val="E36C09"/>
            </a:solidFill>
            <a:prstDash val="solid"/>
            <a:round/>
            <a:headEnd type="stealth" w="sm" len="sm"/>
            <a:tailEnd type="none" w="med" len="med"/>
          </a:ln>
        </p:spPr>
      </p:cxnSp>
      <p:cxnSp>
        <p:nvCxnSpPr>
          <p:cNvPr id="243" name="Google Shape;243;p21"/>
          <p:cNvCxnSpPr>
            <a:cxnSpLocks/>
            <a:stCxn id="231" idx="2"/>
            <a:endCxn id="240" idx="1"/>
          </p:cNvCxnSpPr>
          <p:nvPr/>
        </p:nvCxnSpPr>
        <p:spPr bwMode="auto">
          <a:xfrm rot="5400000">
            <a:off x="-355374" y="2166975"/>
            <a:ext cx="2109000" cy="730500"/>
          </a:xfrm>
          <a:prstGeom prst="bentConnector4">
            <a:avLst>
              <a:gd name="adj1" fmla="val 27175"/>
              <a:gd name="adj2" fmla="val 132609"/>
            </a:avLst>
          </a:prstGeom>
          <a:noFill/>
          <a:ln w="19050" cap="flat" cmpd="sng">
            <a:solidFill>
              <a:srgbClr val="E36C09"/>
            </a:solidFill>
            <a:prstDash val="solid"/>
            <a:round/>
            <a:headEnd type="stealth" w="sm" len="sm"/>
            <a:tailEnd type="none" w="med" len="med"/>
          </a:ln>
        </p:spPr>
      </p:cxnSp>
      <p:cxnSp>
        <p:nvCxnSpPr>
          <p:cNvPr id="244" name="Google Shape;244;p21"/>
          <p:cNvCxnSpPr>
            <a:cxnSpLocks/>
            <a:stCxn id="231" idx="2"/>
            <a:endCxn id="241" idx="1"/>
          </p:cNvCxnSpPr>
          <p:nvPr/>
        </p:nvCxnSpPr>
        <p:spPr bwMode="auto">
          <a:xfrm rot="5400000">
            <a:off x="-692724" y="2504325"/>
            <a:ext cx="2783700" cy="730500"/>
          </a:xfrm>
          <a:prstGeom prst="bentConnector4">
            <a:avLst>
              <a:gd name="adj1" fmla="val 20589"/>
              <a:gd name="adj2" fmla="val 132609"/>
            </a:avLst>
          </a:prstGeom>
          <a:noFill/>
          <a:ln w="19050" cap="flat" cmpd="sng">
            <a:solidFill>
              <a:srgbClr val="E36C09"/>
            </a:solidFill>
            <a:prstDash val="solid"/>
            <a:round/>
            <a:headEnd type="stealth" w="sm" len="sm"/>
            <a:tailEnd type="none" w="med" len="med"/>
          </a:ln>
        </p:spPr>
      </p:cxnSp>
      <p:cxnSp>
        <p:nvCxnSpPr>
          <p:cNvPr id="245" name="Google Shape;245;p21"/>
          <p:cNvCxnSpPr>
            <a:cxnSpLocks/>
          </p:cNvCxnSpPr>
          <p:nvPr/>
        </p:nvCxnSpPr>
        <p:spPr bwMode="auto">
          <a:xfrm flipH="1">
            <a:off x="2467695" y="3099866"/>
            <a:ext cx="858600" cy="600"/>
          </a:xfrm>
          <a:prstGeom prst="bentConnector3">
            <a:avLst>
              <a:gd name="adj1" fmla="val 50003"/>
            </a:avLst>
          </a:prstGeom>
          <a:noFill/>
          <a:ln w="19050" cap="flat" cmpd="sng">
            <a:solidFill>
              <a:srgbClr val="E36C09"/>
            </a:solidFill>
            <a:prstDash val="solid"/>
            <a:round/>
            <a:headEnd type="none" w="sm" len="sm"/>
            <a:tailEnd type="stealth" w="med" len="med"/>
          </a:ln>
        </p:spPr>
      </p:cxnSp>
      <p:cxnSp>
        <p:nvCxnSpPr>
          <p:cNvPr id="246" name="Google Shape;246;p21"/>
          <p:cNvCxnSpPr>
            <a:cxnSpLocks/>
          </p:cNvCxnSpPr>
          <p:nvPr/>
        </p:nvCxnSpPr>
        <p:spPr bwMode="auto">
          <a:xfrm flipH="1">
            <a:off x="2467696" y="3765610"/>
            <a:ext cx="858600" cy="600"/>
          </a:xfrm>
          <a:prstGeom prst="bentConnector3">
            <a:avLst>
              <a:gd name="adj1" fmla="val 50003"/>
            </a:avLst>
          </a:prstGeom>
          <a:noFill/>
          <a:ln w="19050" cap="flat" cmpd="sng">
            <a:solidFill>
              <a:srgbClr val="E36C09"/>
            </a:solidFill>
            <a:prstDash val="solid"/>
            <a:round/>
            <a:headEnd type="none" w="sm" len="sm"/>
            <a:tailEnd type="stealth" w="med" len="med"/>
          </a:ln>
        </p:spPr>
      </p:cxnSp>
      <p:cxnSp>
        <p:nvCxnSpPr>
          <p:cNvPr id="247" name="Google Shape;247;p21"/>
          <p:cNvCxnSpPr>
            <a:cxnSpLocks/>
          </p:cNvCxnSpPr>
          <p:nvPr/>
        </p:nvCxnSpPr>
        <p:spPr bwMode="auto">
          <a:xfrm flipH="1">
            <a:off x="2459676" y="4383228"/>
            <a:ext cx="858600" cy="600"/>
          </a:xfrm>
          <a:prstGeom prst="bentConnector3">
            <a:avLst>
              <a:gd name="adj1" fmla="val 50003"/>
            </a:avLst>
          </a:prstGeom>
          <a:noFill/>
          <a:ln w="19050" cap="flat" cmpd="sng">
            <a:solidFill>
              <a:srgbClr val="E36C09"/>
            </a:solidFill>
            <a:prstDash val="solid"/>
            <a:round/>
            <a:headEnd type="none" w="sm" len="sm"/>
            <a:tailEnd type="stealth" w="med" len="med"/>
          </a:ln>
        </p:spPr>
      </p:cxnSp>
      <p:sp>
        <p:nvSpPr>
          <p:cNvPr id="248" name="Google Shape;248;p21"/>
          <p:cNvSpPr txBox="1"/>
          <p:nvPr/>
        </p:nvSpPr>
        <p:spPr bwMode="auto">
          <a:xfrm>
            <a:off x="2437817" y="3488263"/>
            <a:ext cx="992751" cy="353913"/>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impact</a:t>
            </a:r>
            <a:r>
              <a:rPr lang="fr-FR" sz="1100" b="0" i="0" u="none" strike="noStrike" cap="none">
                <a:solidFill>
                  <a:schemeClr val="dk1"/>
                </a:solidFill>
                <a:latin typeface="Calibri"/>
                <a:ea typeface="Calibri"/>
                <a:cs typeface="Calibri"/>
              </a:rPr>
              <a:t>_from</a:t>
            </a:r>
            <a:endParaRPr sz="1100" b="0" i="0" u="none" strike="noStrike" cap="none">
              <a:solidFill>
                <a:schemeClr val="dk1"/>
              </a:solidFill>
              <a:latin typeface="Calibri"/>
              <a:ea typeface="Calibri"/>
              <a:cs typeface="Calibri"/>
            </a:endParaRPr>
          </a:p>
        </p:txBody>
      </p:sp>
      <p:sp>
        <p:nvSpPr>
          <p:cNvPr id="249" name="Google Shape;249;p21"/>
          <p:cNvSpPr txBox="1"/>
          <p:nvPr/>
        </p:nvSpPr>
        <p:spPr bwMode="auto">
          <a:xfrm>
            <a:off x="2437818" y="4073797"/>
            <a:ext cx="992751" cy="353913"/>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impact</a:t>
            </a:r>
            <a:r>
              <a:rPr lang="fr-FR" sz="1100" b="0" i="0" u="none" strike="noStrike" cap="none">
                <a:solidFill>
                  <a:schemeClr val="dk1"/>
                </a:solidFill>
                <a:latin typeface="Calibri"/>
                <a:ea typeface="Calibri"/>
                <a:cs typeface="Calibri"/>
              </a:rPr>
              <a:t>_from</a:t>
            </a:r>
            <a:endParaRPr sz="1100" b="0" i="0" u="none" strike="noStrike" cap="none">
              <a:solidFill>
                <a:schemeClr val="dk1"/>
              </a:solidFill>
              <a:latin typeface="Calibri"/>
              <a:ea typeface="Calibri"/>
              <a:cs typeface="Calibri"/>
            </a:endParaRPr>
          </a:p>
        </p:txBody>
      </p:sp>
      <p:sp>
        <p:nvSpPr>
          <p:cNvPr id="250" name="Google Shape;250;p21"/>
          <p:cNvSpPr/>
          <p:nvPr/>
        </p:nvSpPr>
        <p:spPr bwMode="auto">
          <a:xfrm>
            <a:off x="6490580" y="2620989"/>
            <a:ext cx="2142434" cy="58182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eli/dir/1989/608/art_2</a:t>
            </a:r>
            <a:endParaRPr sz="1000" b="0" i="0" u="none" strike="noStrike" cap="none">
              <a:solidFill>
                <a:srgbClr val="000000"/>
              </a:solidFill>
              <a:latin typeface="Century Gothic"/>
              <a:ea typeface="Century Gothic"/>
              <a:cs typeface="Century Gothic"/>
            </a:endParaRPr>
          </a:p>
        </p:txBody>
      </p:sp>
      <p:sp>
        <p:nvSpPr>
          <p:cNvPr id="251" name="Google Shape;251;p21"/>
          <p:cNvSpPr/>
          <p:nvPr/>
        </p:nvSpPr>
        <p:spPr bwMode="auto">
          <a:xfrm>
            <a:off x="6490580" y="3293534"/>
            <a:ext cx="2142434" cy="58182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eli/dir/1989/608/art_23</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sp>
        <p:nvSpPr>
          <p:cNvPr id="252" name="Google Shape;252;p21"/>
          <p:cNvSpPr/>
          <p:nvPr/>
        </p:nvSpPr>
        <p:spPr bwMode="auto">
          <a:xfrm>
            <a:off x="6490580" y="3968239"/>
            <a:ext cx="2142434" cy="58182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eli/dir/1989/608/art_24</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cxnSp>
        <p:nvCxnSpPr>
          <p:cNvPr id="253" name="Google Shape;253;p21"/>
          <p:cNvCxnSpPr>
            <a:cxnSpLocks/>
          </p:cNvCxnSpPr>
          <p:nvPr/>
        </p:nvCxnSpPr>
        <p:spPr bwMode="auto">
          <a:xfrm rot="10800000" flipH="1">
            <a:off x="5630780" y="3064300"/>
            <a:ext cx="859800" cy="2100"/>
          </a:xfrm>
          <a:prstGeom prst="bentConnector3">
            <a:avLst>
              <a:gd name="adj1" fmla="val 50000"/>
            </a:avLst>
          </a:prstGeom>
          <a:noFill/>
          <a:ln w="19050" cap="flat" cmpd="sng">
            <a:solidFill>
              <a:srgbClr val="E36C09"/>
            </a:solidFill>
            <a:prstDash val="solid"/>
            <a:round/>
            <a:headEnd type="none" w="sm" len="sm"/>
            <a:tailEnd type="stealth" w="med" len="med"/>
          </a:ln>
        </p:spPr>
      </p:cxnSp>
      <p:cxnSp>
        <p:nvCxnSpPr>
          <p:cNvPr id="254" name="Google Shape;254;p21"/>
          <p:cNvCxnSpPr>
            <a:cxnSpLocks/>
          </p:cNvCxnSpPr>
          <p:nvPr/>
        </p:nvCxnSpPr>
        <p:spPr bwMode="auto">
          <a:xfrm>
            <a:off x="5612480" y="3736245"/>
            <a:ext cx="878100" cy="600"/>
          </a:xfrm>
          <a:prstGeom prst="bentConnector3">
            <a:avLst>
              <a:gd name="adj1" fmla="val 50000"/>
            </a:avLst>
          </a:prstGeom>
          <a:noFill/>
          <a:ln w="19050" cap="flat" cmpd="sng">
            <a:solidFill>
              <a:srgbClr val="E36C09"/>
            </a:solidFill>
            <a:prstDash val="solid"/>
            <a:round/>
            <a:headEnd type="none" w="sm" len="sm"/>
            <a:tailEnd type="stealth" w="med" len="med"/>
          </a:ln>
        </p:spPr>
      </p:cxnSp>
      <p:cxnSp>
        <p:nvCxnSpPr>
          <p:cNvPr id="255" name="Google Shape;255;p21"/>
          <p:cNvCxnSpPr>
            <a:cxnSpLocks/>
          </p:cNvCxnSpPr>
          <p:nvPr/>
        </p:nvCxnSpPr>
        <p:spPr bwMode="auto">
          <a:xfrm>
            <a:off x="5643680" y="4403150"/>
            <a:ext cx="846900" cy="840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256" name="Google Shape;256;p21"/>
          <p:cNvSpPr txBox="1"/>
          <p:nvPr/>
        </p:nvSpPr>
        <p:spPr bwMode="auto">
          <a:xfrm>
            <a:off x="5497548" y="2762542"/>
            <a:ext cx="992700" cy="3540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impact</a:t>
            </a:r>
            <a:r>
              <a:rPr lang="fr-FR" sz="1100" b="0" i="0" u="none" strike="noStrike" cap="none">
                <a:solidFill>
                  <a:schemeClr val="dk1"/>
                </a:solidFill>
                <a:latin typeface="Calibri"/>
                <a:ea typeface="Calibri"/>
                <a:cs typeface="Calibri"/>
              </a:rPr>
              <a:t>_to</a:t>
            </a:r>
            <a:endParaRPr sz="1100" b="0" i="0" u="none" strike="noStrike" cap="none">
              <a:solidFill>
                <a:schemeClr val="dk1"/>
              </a:solidFill>
              <a:latin typeface="Calibri"/>
              <a:ea typeface="Calibri"/>
              <a:cs typeface="Calibri"/>
            </a:endParaRPr>
          </a:p>
        </p:txBody>
      </p:sp>
      <p:sp>
        <p:nvSpPr>
          <p:cNvPr id="257" name="Google Shape;257;p21"/>
          <p:cNvSpPr txBox="1"/>
          <p:nvPr/>
        </p:nvSpPr>
        <p:spPr bwMode="auto">
          <a:xfrm>
            <a:off x="5497549" y="3421011"/>
            <a:ext cx="992700" cy="3540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impact</a:t>
            </a:r>
            <a:r>
              <a:rPr lang="fr-FR" sz="1100" b="0" i="0" u="none" strike="noStrike" cap="none">
                <a:solidFill>
                  <a:schemeClr val="dk1"/>
                </a:solidFill>
                <a:latin typeface="Calibri"/>
                <a:ea typeface="Calibri"/>
                <a:cs typeface="Calibri"/>
              </a:rPr>
              <a:t>_to</a:t>
            </a:r>
            <a:endParaRPr sz="1100" b="0" i="0" u="none" strike="noStrike" cap="none">
              <a:solidFill>
                <a:schemeClr val="dk1"/>
              </a:solidFill>
              <a:latin typeface="Calibri"/>
              <a:ea typeface="Calibri"/>
              <a:cs typeface="Calibri"/>
            </a:endParaRPr>
          </a:p>
        </p:txBody>
      </p:sp>
      <p:sp>
        <p:nvSpPr>
          <p:cNvPr id="258" name="Google Shape;258;p21"/>
          <p:cNvSpPr txBox="1"/>
          <p:nvPr/>
        </p:nvSpPr>
        <p:spPr bwMode="auto">
          <a:xfrm>
            <a:off x="5518484" y="4098108"/>
            <a:ext cx="992700" cy="3540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impact</a:t>
            </a:r>
            <a:r>
              <a:rPr lang="fr-FR" sz="1100" b="0" i="0" u="none" strike="noStrike" cap="none">
                <a:solidFill>
                  <a:schemeClr val="dk1"/>
                </a:solidFill>
                <a:latin typeface="Calibri"/>
                <a:ea typeface="Calibri"/>
                <a:cs typeface="Calibri"/>
              </a:rPr>
              <a:t>_to</a:t>
            </a:r>
            <a:endParaRPr sz="1100" b="0" i="0" u="none" strike="noStrike" cap="none">
              <a:solidFill>
                <a:schemeClr val="dk1"/>
              </a:solidFill>
              <a:latin typeface="Calibri"/>
              <a:ea typeface="Calibri"/>
              <a:cs typeface="Calibri"/>
            </a:endParaRPr>
          </a:p>
        </p:txBody>
      </p:sp>
      <p:sp>
        <p:nvSpPr>
          <p:cNvPr id="259" name="Google Shape;259;p21"/>
          <p:cNvSpPr/>
          <p:nvPr/>
        </p:nvSpPr>
        <p:spPr bwMode="auto">
          <a:xfrm>
            <a:off x="6490580" y="879527"/>
            <a:ext cx="2142434" cy="635528"/>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eli/dir/1989/608</a:t>
            </a:r>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entury Gothic"/>
                <a:ea typeface="Century Gothic"/>
                <a:cs typeface="Century Gothic"/>
              </a:rPr>
              <a:t>(impacted text)</a:t>
            </a:r>
            <a:endParaRPr/>
          </a:p>
        </p:txBody>
      </p:sp>
      <p:cxnSp>
        <p:nvCxnSpPr>
          <p:cNvPr id="260" name="Google Shape;260;p21"/>
          <p:cNvCxnSpPr>
            <a:cxnSpLocks/>
            <a:stCxn id="259" idx="2"/>
            <a:endCxn id="250" idx="3"/>
          </p:cNvCxnSpPr>
          <p:nvPr/>
        </p:nvCxnSpPr>
        <p:spPr bwMode="auto">
          <a:xfrm rot="-5400000" flipH="1">
            <a:off x="7399047" y="1677805"/>
            <a:ext cx="1396800" cy="1071300"/>
          </a:xfrm>
          <a:prstGeom prst="bentConnector4">
            <a:avLst>
              <a:gd name="adj1" fmla="val 39588"/>
              <a:gd name="adj2" fmla="val 121331"/>
            </a:avLst>
          </a:prstGeom>
          <a:noFill/>
          <a:ln w="19050" cap="flat" cmpd="sng">
            <a:solidFill>
              <a:srgbClr val="E36C09"/>
            </a:solidFill>
            <a:prstDash val="solid"/>
            <a:round/>
            <a:headEnd type="stealth" w="sm" len="sm"/>
            <a:tailEnd type="none" w="med" len="med"/>
          </a:ln>
        </p:spPr>
      </p:cxnSp>
      <p:cxnSp>
        <p:nvCxnSpPr>
          <p:cNvPr id="261" name="Google Shape;261;p21"/>
          <p:cNvCxnSpPr>
            <a:cxnSpLocks/>
            <a:stCxn id="259" idx="2"/>
            <a:endCxn id="251" idx="3"/>
          </p:cNvCxnSpPr>
          <p:nvPr/>
        </p:nvCxnSpPr>
        <p:spPr bwMode="auto">
          <a:xfrm rot="-5400000" flipH="1">
            <a:off x="7062747" y="2014105"/>
            <a:ext cx="2069400" cy="1071300"/>
          </a:xfrm>
          <a:prstGeom prst="bentConnector4">
            <a:avLst>
              <a:gd name="adj1" fmla="val 26692"/>
              <a:gd name="adj2" fmla="val 121331"/>
            </a:avLst>
          </a:prstGeom>
          <a:noFill/>
          <a:ln w="19050" cap="flat" cmpd="sng">
            <a:solidFill>
              <a:srgbClr val="E36C09"/>
            </a:solidFill>
            <a:prstDash val="solid"/>
            <a:round/>
            <a:headEnd type="stealth" w="sm" len="sm"/>
            <a:tailEnd type="none" w="med" len="med"/>
          </a:ln>
        </p:spPr>
      </p:cxnSp>
      <p:cxnSp>
        <p:nvCxnSpPr>
          <p:cNvPr id="262" name="Google Shape;262;p21"/>
          <p:cNvCxnSpPr>
            <a:cxnSpLocks/>
            <a:stCxn id="259" idx="2"/>
            <a:endCxn id="252" idx="3"/>
          </p:cNvCxnSpPr>
          <p:nvPr/>
        </p:nvCxnSpPr>
        <p:spPr bwMode="auto">
          <a:xfrm rot="-5400000" flipH="1">
            <a:off x="6725397" y="2351455"/>
            <a:ext cx="2744100" cy="1071300"/>
          </a:xfrm>
          <a:prstGeom prst="bentConnector4">
            <a:avLst>
              <a:gd name="adj1" fmla="val 20146"/>
              <a:gd name="adj2" fmla="val 121331"/>
            </a:avLst>
          </a:prstGeom>
          <a:noFill/>
          <a:ln w="19050" cap="flat" cmpd="sng">
            <a:solidFill>
              <a:srgbClr val="E36C09"/>
            </a:solidFill>
            <a:prstDash val="solid"/>
            <a:round/>
            <a:headEnd type="stealth" w="sm" len="sm"/>
            <a:tailEnd type="none" w="med" len="med"/>
          </a:ln>
        </p:spPr>
      </p:cxnSp>
      <p:sp>
        <p:nvSpPr>
          <p:cNvPr id="263" name="Google Shape;263;p21"/>
          <p:cNvSpPr txBox="1"/>
          <p:nvPr/>
        </p:nvSpPr>
        <p:spPr bwMode="auto">
          <a:xfrm>
            <a:off x="7570184" y="1819853"/>
            <a:ext cx="1062900" cy="261600"/>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Clr>
                <a:srgbClr val="000000"/>
              </a:buClr>
              <a:buSzPts val="1200"/>
              <a:buFont typeface="Arial"/>
              <a:buNone/>
              <a:defRPr/>
            </a:pPr>
            <a:r>
              <a:rPr lang="fr-FR" sz="1100" b="0" i="0" u="none" strike="noStrike" cap="none">
                <a:solidFill>
                  <a:srgbClr val="000000"/>
                </a:solidFill>
                <a:latin typeface="Calibri"/>
                <a:ea typeface="Calibri"/>
                <a:cs typeface="Calibri"/>
              </a:rPr>
              <a:t>eli:is_part_of</a:t>
            </a:r>
            <a:endParaRPr sz="1100" b="0" i="0" u="none" strike="noStrike" cap="none">
              <a:solidFill>
                <a:srgbClr val="000000"/>
              </a:solidFill>
              <a:latin typeface="Arial"/>
              <a:ea typeface="Arial"/>
              <a:cs typeface="Arial"/>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4.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266205360" name="Titre 1"/>
          <p:cNvSpPr>
            <a:spLocks noGrp="1"/>
          </p:cNvSpPr>
          <p:nvPr>
            <p:ph type="title"/>
          </p:nvPr>
        </p:nvSpPr>
        <p:spPr bwMode="auto">
          <a:xfrm>
            <a:off x="457200" y="2088117"/>
            <a:ext cx="8229600" cy="857250"/>
          </a:xfrm>
        </p:spPr>
        <p:txBody>
          <a:bodyPr/>
          <a:lstStyle/>
          <a:p>
            <a:pPr>
              <a:defRPr/>
            </a:pPr>
            <a:r>
              <a:rPr lang="fr-FR"/>
              <a:t>Part 4 : Indirect impacts</a:t>
            </a: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5.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975241745" name="ZoneTexte 1"/>
          <p:cNvSpPr txBox="1"/>
          <p:nvPr/>
        </p:nvSpPr>
        <p:spPr bwMode="auto">
          <a:xfrm>
            <a:off x="539550" y="260646"/>
            <a:ext cx="8621817" cy="4358999"/>
          </a:xfrm>
          <a:prstGeom prst="rect">
            <a:avLst/>
          </a:prstGeom>
          <a:noFill/>
        </p:spPr>
        <p:txBody>
          <a:bodyPr wrap="square" rtlCol="0">
            <a:spAutoFit/>
          </a:bodyPr>
          <a:lstStyle/>
          <a:p>
            <a:pPr>
              <a:defRPr/>
            </a:pPr>
            <a:r>
              <a:rPr lang="fr-FR" sz="3600">
                <a:latin typeface="Century Gothic"/>
              </a:rPr>
              <a:t>An Impact can be said to be « indirect », with a specific flag. </a:t>
            </a:r>
            <a:endParaRPr lang="fr-FR" sz="2800">
              <a:latin typeface="Century Gothic"/>
            </a:endParaRPr>
          </a:p>
          <a:p>
            <a:pPr marL="0" marR="0" indent="0" algn="l">
              <a:lnSpc>
                <a:spcPct val="100000"/>
              </a:lnSpc>
              <a:spcBef>
                <a:spcPts val="1199"/>
              </a:spcBef>
              <a:spcAft>
                <a:spcPts val="0"/>
              </a:spcAft>
              <a:defRPr/>
            </a:pPr>
            <a:r>
              <a:rPr lang="fr-FR" sz="2000" b="0" i="0" u="none" strike="noStrike" cap="none" spc="0">
                <a:solidFill>
                  <a:srgbClr val="000000"/>
                </a:solidFill>
                <a:latin typeface="Century Gothic"/>
                <a:ea typeface="Century Gothic"/>
                <a:cs typeface="Century Gothic"/>
              </a:rPr>
              <a:t>'Indirect' means that the impact does not point to the target mentioned by the modifier but at another which is indirectly modified.</a:t>
            </a:r>
            <a:endParaRPr lang="fr-FR" sz="3600" b="0" i="0" u="none" strike="noStrike" cap="none" spc="0">
              <a:solidFill>
                <a:srgbClr val="000000"/>
              </a:solidFill>
              <a:latin typeface="Century Gothic"/>
              <a:cs typeface="Century Gothic"/>
            </a:endParaRPr>
          </a:p>
          <a:p>
            <a:pPr>
              <a:spcBef>
                <a:spcPts val="1199"/>
              </a:spcBef>
              <a:defRPr/>
            </a:pPr>
            <a:r>
              <a:rPr lang="fr-FR" sz="2000" b="0" i="0" u="none" strike="noStrike" cap="none" spc="0">
                <a:solidFill>
                  <a:srgbClr val="000000"/>
                </a:solidFill>
                <a:latin typeface="Century Gothic"/>
                <a:ea typeface="Century Gothic"/>
                <a:cs typeface="Century Gothic"/>
              </a:rPr>
              <a:t>Exemple: Modifier 'A' modifies another modifier 'B' that modifies 'C', then we may have an indirect impact from 'A' to 'C'</a:t>
            </a:r>
            <a:endParaRPr lang="fr-FR" sz="2400">
              <a:latin typeface="Century Gothic"/>
            </a:endParaRPr>
          </a:p>
          <a:p>
            <a:pPr marL="0" marR="0" indent="0" algn="l">
              <a:lnSpc>
                <a:spcPct val="100000"/>
              </a:lnSpc>
              <a:spcBef>
                <a:spcPts val="0"/>
              </a:spcBef>
              <a:spcAft>
                <a:spcPts val="0"/>
              </a:spcAft>
              <a:defRPr/>
            </a:pPr>
            <a:endParaRPr lang="fr-FR" sz="3600">
              <a:latin typeface="Century Gothic"/>
            </a:endParaRPr>
          </a:p>
          <a:p>
            <a:pPr marL="0" marR="0" indent="0" algn="l">
              <a:lnSpc>
                <a:spcPct val="100000"/>
              </a:lnSpc>
              <a:spcBef>
                <a:spcPts val="0"/>
              </a:spcBef>
              <a:spcAft>
                <a:spcPts val="0"/>
              </a:spcAft>
              <a:defRPr/>
            </a:pPr>
            <a:r>
              <a:rPr lang="fr-FR" sz="3600" b="0" i="0" u="none" strike="noStrike" cap="none" spc="0">
                <a:solidFill>
                  <a:srgbClr val="000000"/>
                </a:solidFill>
                <a:latin typeface="Century Gothic"/>
                <a:ea typeface="Century Gothic"/>
                <a:cs typeface="Century Gothic"/>
              </a:rPr>
              <a:t>Indirect impacts are linked to the explicit impact that triggered them.</a:t>
            </a: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6.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367235925" name="Google Shape;283;p23"/>
          <p:cNvSpPr/>
          <p:nvPr/>
        </p:nvSpPr>
        <p:spPr bwMode="auto">
          <a:xfrm>
            <a:off x="1403145" y="2086376"/>
            <a:ext cx="2369403" cy="598412"/>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600" b="0" i="0" u="none" strike="noStrike" cap="none">
              <a:solidFill>
                <a:srgbClr val="000000"/>
              </a:solidFill>
              <a:latin typeface="Century Gothic"/>
              <a:ea typeface="Century Gothic"/>
              <a:cs typeface="Century Gothic"/>
            </a:endParaRPr>
          </a:p>
          <a:p>
            <a:pPr marL="228806" marR="0" lvl="0" indent="-228806" algn="l">
              <a:lnSpc>
                <a:spcPct val="100000"/>
              </a:lnSpc>
              <a:spcBef>
                <a:spcPts val="0"/>
              </a:spcBef>
              <a:spcAft>
                <a:spcPts val="0"/>
              </a:spcAft>
              <a:buClr>
                <a:srgbClr val="000000"/>
              </a:buClr>
              <a:buSzPts val="1600"/>
              <a:buFont typeface="Arial"/>
              <a:buChar char="–"/>
              <a:defRPr/>
            </a:pPr>
            <a:r>
              <a:rPr sz="1100">
                <a:latin typeface="Century Gothic"/>
                <a:ea typeface="Century Gothic"/>
                <a:cs typeface="Century Gothic"/>
              </a:rPr>
              <a:t>eli-i:impact_is_explicit = true</a:t>
            </a:r>
            <a:endParaRPr sz="1300">
              <a:latin typeface="Century Gothic"/>
              <a:ea typeface="Century Gothic"/>
              <a:cs typeface="Century Gothic"/>
            </a:endParaRPr>
          </a:p>
        </p:txBody>
      </p:sp>
      <p:cxnSp>
        <p:nvCxnSpPr>
          <p:cNvPr id="1779971770" name="Google Shape;281;p23"/>
          <p:cNvCxnSpPr>
            <a:cxnSpLocks/>
            <a:endCxn id="1246634051" idx="1"/>
          </p:cNvCxnSpPr>
          <p:nvPr/>
        </p:nvCxnSpPr>
        <p:spPr bwMode="auto">
          <a:xfrm>
            <a:off x="3772549" y="2385583"/>
            <a:ext cx="1868747" cy="0"/>
          </a:xfrm>
          <a:prstGeom prst="bentConnector3">
            <a:avLst>
              <a:gd name="adj1" fmla="val 50000"/>
            </a:avLst>
          </a:prstGeom>
          <a:noFill/>
          <a:ln w="19050" cap="flat" cmpd="sng">
            <a:solidFill>
              <a:srgbClr val="E36C09"/>
            </a:solidFill>
            <a:prstDash val="solid"/>
            <a:round/>
            <a:headEnd type="triangle" w="med" len="med"/>
            <a:tailEnd type="none" w="sm" len="sm"/>
          </a:ln>
        </p:spPr>
      </p:cxnSp>
      <p:sp>
        <p:nvSpPr>
          <p:cNvPr id="1246634051" name="Google Shape;283;p23"/>
          <p:cNvSpPr/>
          <p:nvPr/>
        </p:nvSpPr>
        <p:spPr bwMode="auto">
          <a:xfrm>
            <a:off x="5641297" y="2086376"/>
            <a:ext cx="2369403" cy="598412"/>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600" b="0" i="0" u="none" strike="noStrike" cap="none">
              <a:solidFill>
                <a:srgbClr val="000000"/>
              </a:solidFill>
              <a:latin typeface="Century Gothic"/>
              <a:ea typeface="Century Gothic"/>
              <a:cs typeface="Century Gothic"/>
            </a:endParaRPr>
          </a:p>
          <a:p>
            <a:pPr marL="228806" marR="0" lvl="0" indent="-228806" algn="l">
              <a:lnSpc>
                <a:spcPct val="100000"/>
              </a:lnSpc>
              <a:spcBef>
                <a:spcPts val="0"/>
              </a:spcBef>
              <a:spcAft>
                <a:spcPts val="0"/>
              </a:spcAft>
              <a:buClr>
                <a:srgbClr val="000000"/>
              </a:buClr>
              <a:buSzPts val="1600"/>
              <a:buFont typeface="Arial"/>
              <a:buChar char="–"/>
              <a:defRPr/>
            </a:pPr>
            <a:r>
              <a:rPr sz="1100">
                <a:latin typeface="Century Gothic"/>
                <a:ea typeface="Century Gothic"/>
                <a:cs typeface="Century Gothic"/>
              </a:rPr>
              <a:t>eli-i:impact_is_explicit = false</a:t>
            </a:r>
            <a:endParaRPr sz="1300">
              <a:latin typeface="Century Gothic"/>
              <a:ea typeface="Century Gothic"/>
              <a:cs typeface="Century Gothic"/>
            </a:endParaRPr>
          </a:p>
        </p:txBody>
      </p:sp>
      <p:sp>
        <p:nvSpPr>
          <p:cNvPr id="2143615470" name="Google Shape;416;p32"/>
          <p:cNvSpPr txBox="1"/>
          <p:nvPr/>
        </p:nvSpPr>
        <p:spPr bwMode="auto">
          <a:xfrm>
            <a:off x="3948199" y="2061626"/>
            <a:ext cx="1552269" cy="239999"/>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:has_indirect_impact</a:t>
            </a:r>
            <a:endParaRPr sz="1100" b="0" i="0" u="none" strike="noStrike" cap="none">
              <a:solidFill>
                <a:schemeClr val="dk1"/>
              </a:solidFill>
              <a:latin typeface="Calibri"/>
              <a:ea typeface="Calibri"/>
              <a:cs typeface="Calibri"/>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7.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268" name="Google Shape;268;p22"/>
          <p:cNvSpPr txBox="1">
            <a:spLocks noGrp="1"/>
          </p:cNvSpPr>
          <p:nvPr>
            <p:ph type="title"/>
          </p:nvPr>
        </p:nvSpPr>
        <p:spPr bwMode="auto">
          <a:xfrm>
            <a:off x="311700" y="445025"/>
            <a:ext cx="8520600" cy="572700"/>
          </a:xfrm>
          <a:prstGeom prst="rect">
            <a:avLst/>
          </a:prstGeom>
        </p:spPr>
        <p:txBody>
          <a:bodyPr spcFirstLastPara="1" wrap="square" lIns="91425" tIns="91425" rIns="91425" bIns="91425" anchor="t" anchorCtr="0">
            <a:normAutofit fontScale="90000"/>
          </a:bodyPr>
          <a:lstStyle/>
          <a:p>
            <a:pPr marL="0" lvl="0" indent="0" algn="l">
              <a:spcBef>
                <a:spcPts val="0"/>
              </a:spcBef>
              <a:spcAft>
                <a:spcPts val="0"/>
              </a:spcAft>
              <a:buNone/>
              <a:defRPr/>
            </a:pPr>
            <a:r>
              <a:rPr lang="fr-FR"/>
              <a:t>Example of an indirect impact</a:t>
            </a:r>
            <a:endParaRPr/>
          </a:p>
        </p:txBody>
      </p:sp>
      <p:sp>
        <p:nvSpPr>
          <p:cNvPr id="269" name="Google Shape;269;p22"/>
          <p:cNvSpPr txBox="1">
            <a:spLocks noGrp="1"/>
          </p:cNvSpPr>
          <p:nvPr>
            <p:ph type="body" idx="1"/>
          </p:nvPr>
        </p:nvSpPr>
        <p:spPr bwMode="auto">
          <a:xfrm>
            <a:off x="311700" y="1152475"/>
            <a:ext cx="8520600" cy="3416400"/>
          </a:xfrm>
          <a:prstGeom prst="rect">
            <a:avLst/>
          </a:prstGeom>
        </p:spPr>
        <p:txBody>
          <a:bodyPr spcFirstLastPara="1" wrap="square" lIns="91425" tIns="91425" rIns="91425" bIns="91425" anchor="t" anchorCtr="0">
            <a:noAutofit/>
          </a:bodyPr>
          <a:lstStyle/>
          <a:p>
            <a:pPr marL="0" lvl="0" indent="0" algn="l">
              <a:spcBef>
                <a:spcPts val="0"/>
              </a:spcBef>
              <a:spcAft>
                <a:spcPts val="0"/>
              </a:spcAft>
              <a:buNone/>
              <a:defRPr/>
            </a:pPr>
            <a:r>
              <a:rPr lang="fr-FR" sz="1350">
                <a:solidFill>
                  <a:srgbClr val="222222"/>
                </a:solidFill>
                <a:highlight>
                  <a:srgbClr val="FFFFFF"/>
                </a:highlight>
              </a:rPr>
              <a:t>In this particular example we can follow the sequence of events:</a:t>
            </a:r>
            <a:endParaRPr sz="1350">
              <a:solidFill>
                <a:srgbClr val="222222"/>
              </a:solidFill>
              <a:highlight>
                <a:srgbClr val="FFFFFF"/>
              </a:highlight>
            </a:endParaRPr>
          </a:p>
          <a:p>
            <a:pPr marL="0" lvl="0" indent="0" algn="l">
              <a:spcBef>
                <a:spcPts val="0"/>
              </a:spcBef>
              <a:spcAft>
                <a:spcPts val="0"/>
              </a:spcAft>
              <a:buNone/>
              <a:defRPr/>
            </a:pPr>
            <a:endParaRPr sz="1350">
              <a:solidFill>
                <a:srgbClr val="222222"/>
              </a:solidFill>
              <a:highlight>
                <a:srgbClr val="FFFFFF"/>
              </a:highlight>
            </a:endParaRPr>
          </a:p>
          <a:p>
            <a:pPr marL="0" lvl="0" indent="0" algn="l">
              <a:spcBef>
                <a:spcPts val="0"/>
              </a:spcBef>
              <a:spcAft>
                <a:spcPts val="0"/>
              </a:spcAft>
              <a:buNone/>
              <a:defRPr/>
            </a:pPr>
            <a:r>
              <a:rPr lang="fr-FR" sz="1350">
                <a:solidFill>
                  <a:srgbClr val="222222"/>
                </a:solidFill>
                <a:highlight>
                  <a:srgbClr val="FFFFFF"/>
                </a:highlight>
              </a:rPr>
              <a:t>On </a:t>
            </a:r>
            <a:r>
              <a:rPr lang="fr-FR" sz="1350" b="1">
                <a:solidFill>
                  <a:srgbClr val="222222"/>
                </a:solidFill>
                <a:highlight>
                  <a:srgbClr val="FFFFFF"/>
                </a:highlight>
              </a:rPr>
              <a:t>25.1.2013</a:t>
            </a:r>
            <a:r>
              <a:rPr lang="fr-FR" sz="1350">
                <a:solidFill>
                  <a:srgbClr val="222222"/>
                </a:solidFill>
                <a:highlight>
                  <a:srgbClr val="FFFFFF"/>
                </a:highlight>
              </a:rPr>
              <a:t> the original text of the act </a:t>
            </a:r>
            <a:r>
              <a:rPr lang="fr-FR" sz="1350" u="sng">
                <a:solidFill>
                  <a:srgbClr val="1155CC"/>
                </a:solidFill>
                <a:highlight>
                  <a:srgbClr val="FFFFFF"/>
                </a:highlight>
                <a:hlinkClick r:id="rId2" tooltip="http://data.europa.eu/eli/dec_impl/2013/53/oj"/>
              </a:rPr>
              <a:t>http://data.europa.eu/eli/dec_impl/2013/53/oj</a:t>
            </a:r>
            <a:r>
              <a:rPr lang="fr-FR" sz="1350">
                <a:solidFill>
                  <a:srgbClr val="222222"/>
                </a:solidFill>
                <a:highlight>
                  <a:srgbClr val="FFFFFF"/>
                </a:highlight>
              </a:rPr>
              <a:t> is published in the Official Journal of the EU.</a:t>
            </a:r>
            <a:endParaRPr sz="1350">
              <a:solidFill>
                <a:srgbClr val="222222"/>
              </a:solidFill>
              <a:highlight>
                <a:srgbClr val="FFFFFF"/>
              </a:highlight>
            </a:endParaRPr>
          </a:p>
          <a:p>
            <a:pPr marL="0" lvl="0" indent="0" algn="l">
              <a:spcBef>
                <a:spcPts val="0"/>
              </a:spcBef>
              <a:spcAft>
                <a:spcPts val="0"/>
              </a:spcAft>
              <a:buNone/>
              <a:defRPr/>
            </a:pPr>
            <a:r>
              <a:rPr lang="fr-FR" sz="1350">
                <a:solidFill>
                  <a:srgbClr val="222222"/>
                </a:solidFill>
                <a:highlight>
                  <a:srgbClr val="FFFFFF"/>
                </a:highlight>
              </a:rPr>
              <a:t>Article 2 reads:</a:t>
            </a:r>
            <a:endParaRPr sz="1350">
              <a:solidFill>
                <a:srgbClr val="222222"/>
              </a:solidFill>
              <a:highlight>
                <a:srgbClr val="FFFFFF"/>
              </a:highlight>
            </a:endParaRPr>
          </a:p>
          <a:p>
            <a:pPr marL="0" lvl="0" indent="0" algn="l">
              <a:spcBef>
                <a:spcPts val="0"/>
              </a:spcBef>
              <a:spcAft>
                <a:spcPts val="0"/>
              </a:spcAft>
              <a:buNone/>
              <a:defRPr/>
            </a:pPr>
            <a:endParaRPr sz="1350">
              <a:solidFill>
                <a:srgbClr val="222222"/>
              </a:solidFill>
              <a:highlight>
                <a:srgbClr val="FFFFFF"/>
              </a:highlight>
            </a:endParaRPr>
          </a:p>
          <a:p>
            <a:pPr marL="0" lvl="0" indent="0" algn="l">
              <a:spcBef>
                <a:spcPts val="0"/>
              </a:spcBef>
              <a:spcAft>
                <a:spcPts val="0"/>
              </a:spcAft>
              <a:buNone/>
              <a:defRPr/>
            </a:pPr>
            <a:r>
              <a:rPr lang="fr-FR" sz="1350">
                <a:solidFill>
                  <a:srgbClr val="222222"/>
                </a:solidFill>
                <a:highlight>
                  <a:srgbClr val="FFFFFF"/>
                </a:highlight>
              </a:rPr>
              <a:t>On </a:t>
            </a:r>
            <a:r>
              <a:rPr lang="fr-FR" sz="1350" b="1">
                <a:solidFill>
                  <a:srgbClr val="222222"/>
                </a:solidFill>
                <a:highlight>
                  <a:srgbClr val="FFFFFF"/>
                </a:highlight>
              </a:rPr>
              <a:t>21.1.2022</a:t>
            </a:r>
            <a:r>
              <a:rPr lang="fr-FR" sz="1350">
                <a:solidFill>
                  <a:srgbClr val="222222"/>
                </a:solidFill>
                <a:highlight>
                  <a:srgbClr val="FFFFFF"/>
                </a:highlight>
              </a:rPr>
              <a:t> the modifying act </a:t>
            </a:r>
            <a:r>
              <a:rPr lang="fr-FR" sz="1350" u="sng">
                <a:solidFill>
                  <a:srgbClr val="1155CC"/>
                </a:solidFill>
                <a:highlight>
                  <a:srgbClr val="FFFFFF"/>
                </a:highlight>
                <a:hlinkClick r:id="rId3" tooltip="http://data.europa.eu/eli/dec_impl/2022/88/art_1/oj"/>
              </a:rPr>
              <a:t>http://data.europa.eu/eli/dec_impl/2022/88/art_1/oj</a:t>
            </a:r>
            <a:r>
              <a:rPr lang="fr-FR" sz="1350">
                <a:solidFill>
                  <a:srgbClr val="222222"/>
                </a:solidFill>
                <a:highlight>
                  <a:srgbClr val="FFFFFF"/>
                </a:highlight>
              </a:rPr>
              <a:t> instructs that “ Article 2 of Implementing Decision 2013/53/EU is replaced by the following: ‘Article 2 This Decision shall apply from 1 January 2013 until 31 December 2024.’ ”. However, this instruction contained an error in the Finnish language.</a:t>
            </a:r>
            <a:endParaRPr sz="1350">
              <a:solidFill>
                <a:srgbClr val="222222"/>
              </a:solidFill>
              <a:highlight>
                <a:srgbClr val="FFFFFF"/>
              </a:highlight>
            </a:endParaRPr>
          </a:p>
          <a:p>
            <a:pPr marL="0" lvl="0" indent="0" algn="l">
              <a:spcBef>
                <a:spcPts val="0"/>
              </a:spcBef>
              <a:spcAft>
                <a:spcPts val="0"/>
              </a:spcAft>
              <a:buNone/>
              <a:defRPr/>
            </a:pPr>
            <a:endParaRPr sz="1350">
              <a:solidFill>
                <a:srgbClr val="222222"/>
              </a:solidFill>
              <a:highlight>
                <a:srgbClr val="FFFFFF"/>
              </a:highlight>
            </a:endParaRPr>
          </a:p>
          <a:p>
            <a:pPr marL="0" lvl="0" indent="0" algn="l">
              <a:spcBef>
                <a:spcPts val="0"/>
              </a:spcBef>
              <a:spcAft>
                <a:spcPts val="0"/>
              </a:spcAft>
              <a:buNone/>
              <a:defRPr/>
            </a:pPr>
            <a:r>
              <a:rPr lang="fr-FR" sz="1350">
                <a:solidFill>
                  <a:srgbClr val="222222"/>
                </a:solidFill>
                <a:highlight>
                  <a:srgbClr val="FFFFFF"/>
                </a:highlight>
              </a:rPr>
              <a:t>Therefore, on </a:t>
            </a:r>
            <a:r>
              <a:rPr lang="fr-FR" sz="1350" b="1">
                <a:solidFill>
                  <a:srgbClr val="222222"/>
                </a:solidFill>
                <a:highlight>
                  <a:srgbClr val="FFFFFF"/>
                </a:highlight>
              </a:rPr>
              <a:t>3.2.2022</a:t>
            </a:r>
            <a:r>
              <a:rPr lang="fr-FR" sz="1350">
                <a:solidFill>
                  <a:srgbClr val="222222"/>
                </a:solidFill>
                <a:highlight>
                  <a:srgbClr val="FFFFFF"/>
                </a:highlight>
              </a:rPr>
              <a:t> a corrigendum, affecting only the Finnish language, </a:t>
            </a:r>
            <a:r>
              <a:rPr lang="fr-FR" sz="1350" u="sng">
                <a:solidFill>
                  <a:srgbClr val="1155CC"/>
                </a:solidFill>
                <a:highlight>
                  <a:srgbClr val="FFFFFF"/>
                </a:highlight>
                <a:hlinkClick r:id="rId4" tooltip="http://data.europa.eu/eli/dec_impl/2022/88/corrigendum/2022-02-03/oj"/>
              </a:rPr>
              <a:t>http://data.europa.eu/eli/dec_impl/2022/88/corrigendum/2022-02-03/oj</a:t>
            </a:r>
            <a:r>
              <a:rPr lang="fr-FR" sz="1350">
                <a:solidFill>
                  <a:srgbClr val="222222"/>
                </a:solidFill>
                <a:highlight>
                  <a:srgbClr val="FFFFFF"/>
                </a:highlight>
              </a:rPr>
              <a:t> corrects the Finnish text of the modifying act </a:t>
            </a:r>
            <a:r>
              <a:rPr lang="fr-FR" sz="1350" u="sng">
                <a:solidFill>
                  <a:srgbClr val="1155CC"/>
                </a:solidFill>
                <a:highlight>
                  <a:srgbClr val="FFFFFF"/>
                </a:highlight>
                <a:hlinkClick r:id="rId3" tooltip="http://data.europa.eu/eli/dec_impl/2022/88/art_1/oj"/>
              </a:rPr>
              <a:t>http://data.europa.eu/eli/dec_impl/2022/88/art_1/oj</a:t>
            </a:r>
            <a:r>
              <a:rPr lang="fr-FR" sz="1350">
                <a:solidFill>
                  <a:srgbClr val="222222"/>
                </a:solidFill>
                <a:highlight>
                  <a:srgbClr val="FFFFFF"/>
                </a:highlight>
              </a:rPr>
              <a:t> but ultimately this correction must be incorporated only into the original act </a:t>
            </a:r>
            <a:r>
              <a:rPr lang="fr-FR" sz="1350" u="sng">
                <a:solidFill>
                  <a:srgbClr val="1155CC"/>
                </a:solidFill>
                <a:highlight>
                  <a:srgbClr val="FFFFFF"/>
                </a:highlight>
                <a:hlinkClick r:id="rId5" tooltip="http://data.europa.eu/eli/dec_impl/2013/53/art_2/oj"/>
              </a:rPr>
              <a:t>http://data.europa.eu/eli/dec_impl/2013/53/art_2/oj</a:t>
            </a:r>
            <a:r>
              <a:rPr lang="fr-FR" sz="1350">
                <a:solidFill>
                  <a:srgbClr val="222222"/>
                </a:solidFill>
                <a:highlight>
                  <a:srgbClr val="FFFFFF"/>
                </a:highlight>
              </a:rPr>
              <a:t>.</a:t>
            </a:r>
            <a:endParaRPr sz="1350">
              <a:solidFill>
                <a:srgbClr val="222222"/>
              </a:solidFill>
              <a:highlight>
                <a:srgbClr val="FFFFFF"/>
              </a:highlight>
            </a:endParaRPr>
          </a:p>
          <a:p>
            <a:pPr marL="0" lvl="0" indent="0" algn="l">
              <a:spcBef>
                <a:spcPts val="0"/>
              </a:spcBef>
              <a:spcAft>
                <a:spcPts val="0"/>
              </a:spcAft>
              <a:buClr>
                <a:schemeClr val="dk1"/>
              </a:buClr>
              <a:buSzPts val="1100"/>
              <a:buFont typeface="Arial"/>
              <a:buNone/>
              <a:defRPr/>
            </a:pPr>
            <a:endParaRPr sz="1650">
              <a:solidFill>
                <a:srgbClr val="222222"/>
              </a:solidFill>
              <a:highlight>
                <a:srgbClr val="FFFFFF"/>
              </a:highlight>
            </a:endParaRPr>
          </a:p>
          <a:p>
            <a:pPr marL="0" lvl="0" indent="0" algn="l">
              <a:spcBef>
                <a:spcPts val="0"/>
              </a:spcBef>
              <a:spcAft>
                <a:spcPts val="0"/>
              </a:spcAft>
              <a:buNone/>
              <a:defRPr/>
            </a:pPr>
            <a:endParaRPr sz="2100"/>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8.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274" name="Google Shape;274;p23"/>
          <p:cNvSpPr txBox="1">
            <a:spLocks noGrp="1"/>
          </p:cNvSpPr>
          <p:nvPr>
            <p:ph type="title"/>
          </p:nvPr>
        </p:nvSpPr>
        <p:spPr bwMode="auto">
          <a:xfrm>
            <a:off x="59713" y="-17590"/>
            <a:ext cx="8520600" cy="572700"/>
          </a:xfrm>
          <a:prstGeom prst="rect">
            <a:avLst/>
          </a:prstGeom>
          <a:noFill/>
          <a:ln>
            <a:noFill/>
          </a:ln>
        </p:spPr>
        <p:txBody>
          <a:bodyPr spcFirstLastPara="1" wrap="square" lIns="91425" tIns="91425" rIns="91425" bIns="91425" anchor="t" anchorCtr="0">
            <a:normAutofit fontScale="90000"/>
          </a:bodyPr>
          <a:lstStyle/>
          <a:p>
            <a:pPr marL="0" lvl="0" indent="0" algn="l">
              <a:lnSpc>
                <a:spcPct val="100000"/>
              </a:lnSpc>
              <a:spcBef>
                <a:spcPts val="0"/>
              </a:spcBef>
              <a:spcAft>
                <a:spcPts val="0"/>
              </a:spcAft>
              <a:buSzPct val="111111"/>
              <a:buNone/>
              <a:defRPr/>
            </a:pPr>
            <a:r>
              <a:rPr lang="fr-FR"/>
              <a:t>How to describe an indirect impact ? </a:t>
            </a:r>
            <a:endParaRPr/>
          </a:p>
        </p:txBody>
      </p:sp>
      <p:sp>
        <p:nvSpPr>
          <p:cNvPr id="275" name="Google Shape;275;p23"/>
          <p:cNvSpPr/>
          <p:nvPr/>
        </p:nvSpPr>
        <p:spPr bwMode="auto">
          <a:xfrm>
            <a:off x="334591" y="960036"/>
            <a:ext cx="2061000" cy="89156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000000"/>
                </a:solidFill>
                <a:latin typeface="Century Gothic"/>
                <a:ea typeface="Century Gothic"/>
                <a:cs typeface="Century Gothic"/>
              </a:rPr>
              <a:t>eli:LegalResource</a:t>
            </a:r>
            <a:endParaRPr sz="12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200" b="0" i="0" u="none" strike="noStrike" cap="none">
                <a:solidFill>
                  <a:srgbClr val="000000"/>
                </a:solidFill>
                <a:latin typeface="Century Gothic"/>
                <a:ea typeface="Century Gothic"/>
                <a:cs typeface="Century Gothic"/>
              </a:rPr>
              <a:t>Subdivision </a:t>
            </a:r>
            <a:endParaRPr/>
          </a:p>
          <a:p>
            <a:pPr marL="0" marR="0" lvl="0" indent="0" algn="ctr">
              <a:lnSpc>
                <a:spcPct val="100000"/>
              </a:lnSpc>
              <a:spcBef>
                <a:spcPts val="0"/>
              </a:spcBef>
              <a:spcAft>
                <a:spcPts val="0"/>
              </a:spcAft>
              <a:buClr>
                <a:srgbClr val="000000"/>
              </a:buClr>
              <a:buSzPts val="1200"/>
              <a:buFont typeface="Arial"/>
              <a:buNone/>
              <a:defRPr/>
            </a:pPr>
            <a:r>
              <a:rPr lang="fr-FR" sz="1000" b="0" i="1" u="none" strike="noStrike" cap="none">
                <a:solidFill>
                  <a:srgbClr val="000000"/>
                </a:solidFill>
                <a:latin typeface="Century Gothic"/>
                <a:ea typeface="Century Gothic"/>
                <a:cs typeface="Century Gothic"/>
              </a:rPr>
              <a:t>(modifying act 21</a:t>
            </a:r>
            <a:r>
              <a:rPr lang="fr-FR" sz="1000" i="1">
                <a:latin typeface="Century Gothic"/>
                <a:ea typeface="Century Gothic"/>
                <a:cs typeface="Century Gothic"/>
              </a:rPr>
              <a:t>.1.2022)</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0" u="none" strike="noStrike" cap="none">
                <a:solidFill>
                  <a:srgbClr val="000000"/>
                </a:solidFill>
                <a:latin typeface="Calibri"/>
                <a:ea typeface="Calibri"/>
                <a:cs typeface="Calibri"/>
              </a:rPr>
              <a:t>http://data.europa.eu/eli/dec_impl/2022/88/art_1/oj </a:t>
            </a:r>
            <a:endParaRPr sz="1000" b="0" i="0" u="none" strike="noStrike" cap="none">
              <a:solidFill>
                <a:srgbClr val="000000"/>
              </a:solidFill>
              <a:latin typeface="Century Gothic"/>
              <a:ea typeface="Century Gothic"/>
              <a:cs typeface="Century Gothic"/>
            </a:endParaRPr>
          </a:p>
        </p:txBody>
      </p:sp>
      <p:sp>
        <p:nvSpPr>
          <p:cNvPr id="276" name="Google Shape;276;p23"/>
          <p:cNvSpPr/>
          <p:nvPr/>
        </p:nvSpPr>
        <p:spPr bwMode="auto">
          <a:xfrm>
            <a:off x="3476652" y="1660419"/>
            <a:ext cx="1995057" cy="500100"/>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:Amendment</a:t>
            </a:r>
            <a:endParaRPr sz="1600" b="0" i="0" u="none" strike="noStrike" cap="none">
              <a:solidFill>
                <a:srgbClr val="000000"/>
              </a:solidFill>
              <a:latin typeface="Century Gothic"/>
              <a:ea typeface="Century Gothic"/>
              <a:cs typeface="Century Gothic"/>
            </a:endParaRPr>
          </a:p>
          <a:p>
            <a:pPr marL="0" marR="0" lvl="0" indent="0" algn="l">
              <a:lnSpc>
                <a:spcPct val="100000"/>
              </a:lnSpc>
              <a:spcBef>
                <a:spcPts val="0"/>
              </a:spcBef>
              <a:spcAft>
                <a:spcPts val="0"/>
              </a:spcAft>
              <a:buClr>
                <a:srgbClr val="000000"/>
              </a:buClr>
              <a:buSzPts val="1000"/>
              <a:buFont typeface="Arial"/>
              <a:buNone/>
              <a:defRPr/>
            </a:pPr>
            <a:endParaRPr sz="1000" b="0" i="0" u="none" strike="noStrike" cap="none">
              <a:solidFill>
                <a:srgbClr val="000000"/>
              </a:solidFill>
              <a:latin typeface="Century Gothic"/>
              <a:ea typeface="Century Gothic"/>
              <a:cs typeface="Century Gothic"/>
            </a:endParaRPr>
          </a:p>
        </p:txBody>
      </p:sp>
      <p:sp>
        <p:nvSpPr>
          <p:cNvPr id="278" name="Google Shape;278;p23"/>
          <p:cNvSpPr/>
          <p:nvPr/>
        </p:nvSpPr>
        <p:spPr bwMode="auto">
          <a:xfrm>
            <a:off x="6826000" y="1440492"/>
            <a:ext cx="2062200" cy="9447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entury Gothic"/>
                <a:ea typeface="Century Gothic"/>
                <a:cs typeface="Century Gothic"/>
              </a:rPr>
              <a:t>eli:LegalResource</a:t>
            </a:r>
            <a:endParaRPr sz="12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200"/>
              <a:buFont typeface="Arial"/>
              <a:buNone/>
              <a:defRPr/>
            </a:pPr>
            <a:r>
              <a:rPr lang="fr-FR" sz="1200" b="0" i="1" u="none" strike="noStrike" cap="none">
                <a:solidFill>
                  <a:srgbClr val="000000"/>
                </a:solidFill>
                <a:latin typeface="Century Gothic"/>
                <a:ea typeface="Century Gothic"/>
                <a:cs typeface="Century Gothic"/>
              </a:rPr>
              <a:t>(basic act, </a:t>
            </a:r>
            <a:r>
              <a:rPr lang="fr-FR" sz="1200" i="1">
                <a:latin typeface="Century Gothic"/>
                <a:ea typeface="Century Gothic"/>
                <a:cs typeface="Century Gothic"/>
              </a:rPr>
              <a:t>25.1.2013)</a:t>
            </a:r>
            <a:endParaRPr sz="12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rgbClr val="000000"/>
                </a:solidFill>
                <a:latin typeface="Calibri"/>
                <a:ea typeface="Calibri"/>
                <a:cs typeface="Calibri"/>
              </a:rPr>
              <a:t>http://data.europa.eu/eli/dec_impl/2013/53/art_2/oj</a:t>
            </a:r>
            <a:endParaRPr sz="1000" b="0" i="0" u="none" strike="noStrike" cap="none">
              <a:solidFill>
                <a:srgbClr val="000000"/>
              </a:solidFill>
              <a:latin typeface="Century Gothic"/>
              <a:ea typeface="Century Gothic"/>
              <a:cs typeface="Century Gothic"/>
            </a:endParaRPr>
          </a:p>
        </p:txBody>
      </p:sp>
      <p:cxnSp>
        <p:nvCxnSpPr>
          <p:cNvPr id="280" name="Google Shape;280;p23"/>
          <p:cNvCxnSpPr>
            <a:cxnSpLocks/>
            <a:stCxn id="276" idx="1"/>
            <a:endCxn id="275" idx="3"/>
          </p:cNvCxnSpPr>
          <p:nvPr/>
        </p:nvCxnSpPr>
        <p:spPr bwMode="auto">
          <a:xfrm rot="10799989" flipH="0" flipV="0">
            <a:off x="2395591" y="1405821"/>
            <a:ext cx="1081059" cy="504646"/>
          </a:xfrm>
          <a:prstGeom prst="bentConnector3">
            <a:avLst>
              <a:gd name="adj1" fmla="val 50000"/>
            </a:avLst>
          </a:prstGeom>
          <a:noFill/>
          <a:ln w="19050" cap="flat" cmpd="sng">
            <a:solidFill>
              <a:srgbClr val="E36C09"/>
            </a:solidFill>
            <a:prstDash val="solid"/>
            <a:round/>
            <a:headEnd type="none" w="sm" len="sm"/>
            <a:tailEnd type="stealth" w="med" len="med"/>
          </a:ln>
        </p:spPr>
      </p:cxnSp>
      <p:cxnSp>
        <p:nvCxnSpPr>
          <p:cNvPr id="281" name="Google Shape;281;p23"/>
          <p:cNvCxnSpPr>
            <a:cxnSpLocks/>
          </p:cNvCxnSpPr>
          <p:nvPr/>
        </p:nvCxnSpPr>
        <p:spPr bwMode="auto">
          <a:xfrm rot="10800000">
            <a:off x="5471799" y="1892001"/>
            <a:ext cx="1354200" cy="2400"/>
          </a:xfrm>
          <a:prstGeom prst="bentConnector3">
            <a:avLst>
              <a:gd name="adj1" fmla="val 50003"/>
            </a:avLst>
          </a:prstGeom>
          <a:noFill/>
          <a:ln w="19050" cap="flat" cmpd="sng">
            <a:solidFill>
              <a:srgbClr val="E36C09"/>
            </a:solidFill>
            <a:prstDash val="solid"/>
            <a:round/>
            <a:headEnd type="triangle" w="med" len="med"/>
            <a:tailEnd type="none" w="sm" len="sm"/>
          </a:ln>
        </p:spPr>
      </p:cxnSp>
      <p:sp>
        <p:nvSpPr>
          <p:cNvPr id="282" name="Google Shape;282;p23"/>
          <p:cNvSpPr/>
          <p:nvPr/>
        </p:nvSpPr>
        <p:spPr bwMode="auto">
          <a:xfrm>
            <a:off x="334625" y="3261101"/>
            <a:ext cx="2061000" cy="1073832"/>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400"/>
              <a:buFont typeface="Arial"/>
              <a:buNone/>
              <a:defRPr/>
            </a:pPr>
            <a:r>
              <a:rPr lang="fr-FR" sz="1400" b="0" i="0" u="none" strike="noStrike" cap="none">
                <a:solidFill>
                  <a:srgbClr val="000000"/>
                </a:solidFill>
                <a:latin typeface="Century Gothic"/>
                <a:ea typeface="Century Gothic"/>
                <a:cs typeface="Century Gothic"/>
              </a:rPr>
              <a:t>eli:LegalResource</a:t>
            </a:r>
            <a:endParaRPr sz="14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a:t>
            </a:r>
            <a:r>
              <a:rPr lang="fr-FR" sz="1000" b="0" i="1" u="none" strike="noStrike" cap="none">
                <a:solidFill>
                  <a:srgbClr val="000000"/>
                </a:solidFill>
                <a:latin typeface="Century Gothic"/>
                <a:ea typeface="Century Gothic"/>
                <a:cs typeface="Century Gothic"/>
              </a:rPr>
              <a:t>corrigenda</a:t>
            </a:r>
            <a:r>
              <a:rPr lang="fr-FR" sz="1000" b="0" i="1" u="none" strike="noStrike" cap="none">
                <a:solidFill>
                  <a:srgbClr val="000000"/>
                </a:solidFill>
                <a:latin typeface="Century Gothic"/>
                <a:ea typeface="Century Gothic"/>
                <a:cs typeface="Century Gothic"/>
              </a:rPr>
              <a:t> </a:t>
            </a:r>
            <a:r>
              <a:rPr lang="fr-FR" sz="1000" b="0" i="1" u="none" strike="noStrike" cap="none" spc="0">
                <a:solidFill>
                  <a:srgbClr val="000000"/>
                </a:solidFill>
                <a:latin typeface="Century Gothic"/>
                <a:ea typeface="Century Gothic"/>
                <a:cs typeface="Century Gothic"/>
              </a:rPr>
              <a:t>on the Finnish version</a:t>
            </a:r>
            <a:endParaRPr sz="1000" i="1">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 3.2.2022)</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900"/>
              <a:buFont typeface="Arial"/>
              <a:buNone/>
              <a:defRPr/>
            </a:pPr>
            <a:r>
              <a:rPr lang="fr-FR" sz="900" b="0" i="0" u="none" strike="noStrike" cap="none">
                <a:solidFill>
                  <a:srgbClr val="000000"/>
                </a:solidFill>
                <a:latin typeface="Calibri"/>
                <a:ea typeface="Calibri"/>
                <a:cs typeface="Calibri"/>
              </a:rPr>
              <a:t>http://</a:t>
            </a:r>
            <a:r>
              <a:rPr lang="fr-FR" sz="900" b="0" i="0" u="none" strike="noStrike" cap="none">
                <a:solidFill>
                  <a:srgbClr val="000000"/>
                </a:solidFill>
                <a:latin typeface="Calibri"/>
                <a:ea typeface="Calibri"/>
                <a:cs typeface="Calibri"/>
              </a:rPr>
              <a:t>data.europa.eu</a:t>
            </a:r>
            <a:r>
              <a:rPr lang="fr-FR" sz="900" b="0" i="0" u="none" strike="noStrike" cap="none">
                <a:solidFill>
                  <a:srgbClr val="000000"/>
                </a:solidFill>
                <a:latin typeface="Calibri"/>
                <a:ea typeface="Calibri"/>
                <a:cs typeface="Calibri"/>
              </a:rPr>
              <a:t>/</a:t>
            </a:r>
            <a:r>
              <a:rPr lang="fr-FR" sz="900" b="0" i="0" u="none" strike="noStrike" cap="none">
                <a:solidFill>
                  <a:srgbClr val="000000"/>
                </a:solidFill>
                <a:latin typeface="Calibri"/>
                <a:ea typeface="Calibri"/>
                <a:cs typeface="Calibri"/>
              </a:rPr>
              <a:t>eli</a:t>
            </a:r>
            <a:r>
              <a:rPr lang="fr-FR" sz="900" b="0" i="0" u="none" strike="noStrike" cap="none">
                <a:solidFill>
                  <a:srgbClr val="000000"/>
                </a:solidFill>
                <a:latin typeface="Calibri"/>
                <a:ea typeface="Calibri"/>
                <a:cs typeface="Calibri"/>
              </a:rPr>
              <a:t>/</a:t>
            </a:r>
            <a:r>
              <a:rPr lang="fr-FR" sz="900" b="0" i="0" u="none" strike="noStrike" cap="none">
                <a:solidFill>
                  <a:srgbClr val="000000"/>
                </a:solidFill>
                <a:latin typeface="Calibri"/>
                <a:ea typeface="Calibri"/>
                <a:cs typeface="Calibri"/>
              </a:rPr>
              <a:t>dec_impl</a:t>
            </a:r>
            <a:r>
              <a:rPr lang="fr-FR" sz="900" b="0" i="0" u="none" strike="noStrike" cap="none">
                <a:solidFill>
                  <a:srgbClr val="000000"/>
                </a:solidFill>
                <a:latin typeface="Calibri"/>
                <a:ea typeface="Calibri"/>
                <a:cs typeface="Calibri"/>
              </a:rPr>
              <a:t>/2022/88/</a:t>
            </a:r>
            <a:r>
              <a:rPr lang="fr-FR" sz="900" b="0" i="0" u="none" strike="noStrike" cap="none">
                <a:solidFill>
                  <a:srgbClr val="000000"/>
                </a:solidFill>
                <a:latin typeface="Calibri"/>
                <a:ea typeface="Calibri"/>
                <a:cs typeface="Calibri"/>
              </a:rPr>
              <a:t>corrigendum</a:t>
            </a:r>
            <a:r>
              <a:rPr lang="fr-FR" sz="900" b="0" i="0" u="none" strike="noStrike" cap="none">
                <a:solidFill>
                  <a:srgbClr val="000000"/>
                </a:solidFill>
                <a:latin typeface="Calibri"/>
                <a:ea typeface="Calibri"/>
                <a:cs typeface="Calibri"/>
              </a:rPr>
              <a:t>/2022-02-03/</a:t>
            </a:r>
            <a:r>
              <a:rPr lang="fr-FR" sz="900" b="0" i="0" u="none" strike="noStrike" cap="none">
                <a:solidFill>
                  <a:srgbClr val="000000"/>
                </a:solidFill>
                <a:latin typeface="Calibri"/>
                <a:ea typeface="Calibri"/>
                <a:cs typeface="Calibri"/>
              </a:rPr>
              <a:t>oj</a:t>
            </a:r>
            <a:r>
              <a:rPr lang="fr-FR" sz="900" b="0" i="0" u="none" strike="noStrike" cap="none">
                <a:solidFill>
                  <a:srgbClr val="000000"/>
                </a:solidFill>
                <a:latin typeface="Calibri"/>
                <a:ea typeface="Calibri"/>
                <a:cs typeface="Calibri"/>
              </a:rPr>
              <a:t> </a:t>
            </a:r>
            <a:endParaRPr sz="900" b="0" i="0" u="none" strike="noStrike" cap="none">
              <a:solidFill>
                <a:srgbClr val="000000"/>
              </a:solidFill>
              <a:latin typeface="Century Gothic"/>
              <a:ea typeface="Century Gothic"/>
              <a:cs typeface="Century Gothic"/>
            </a:endParaRPr>
          </a:p>
        </p:txBody>
      </p:sp>
      <p:sp>
        <p:nvSpPr>
          <p:cNvPr id="283" name="Google Shape;283;p23"/>
          <p:cNvSpPr/>
          <p:nvPr/>
        </p:nvSpPr>
        <p:spPr bwMode="auto">
          <a:xfrm>
            <a:off x="3479595" y="2448325"/>
            <a:ext cx="1975644" cy="516373"/>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:Correction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r>
              <a:rPr lang="fr-FR" sz="1100" i="1">
                <a:latin typeface="Century Gothic"/>
                <a:ea typeface="Century Gothic"/>
                <a:cs typeface="Century Gothic"/>
              </a:rPr>
              <a:t>(of the finish version)</a:t>
            </a:r>
            <a:endParaRPr sz="1300">
              <a:latin typeface="Century Gothic"/>
              <a:ea typeface="Century Gothic"/>
              <a:cs typeface="Century Gothic"/>
            </a:endParaRPr>
          </a:p>
        </p:txBody>
      </p:sp>
      <p:cxnSp>
        <p:nvCxnSpPr>
          <p:cNvPr id="284" name="Google Shape;284;p23"/>
          <p:cNvCxnSpPr>
            <a:cxnSpLocks/>
            <a:stCxn id="1927894849" idx="3"/>
            <a:endCxn id="283" idx="1"/>
          </p:cNvCxnSpPr>
          <p:nvPr/>
        </p:nvCxnSpPr>
        <p:spPr bwMode="auto">
          <a:xfrm rot="0" flipH="0" flipV="0">
            <a:off x="2403462" y="2536466"/>
            <a:ext cx="1076131" cy="170044"/>
          </a:xfrm>
          <a:prstGeom prst="bentConnector3">
            <a:avLst>
              <a:gd name="adj1" fmla="val 50000"/>
            </a:avLst>
          </a:prstGeom>
          <a:noFill/>
          <a:ln w="19050" cap="flat" cmpd="sng">
            <a:solidFill>
              <a:srgbClr val="E36C09"/>
            </a:solidFill>
            <a:prstDash val="solid"/>
            <a:round/>
            <a:headEnd type="triangle" w="med" len="med"/>
            <a:tailEnd type="none" w="sm" len="sm"/>
          </a:ln>
        </p:spPr>
      </p:cxnSp>
      <p:cxnSp>
        <p:nvCxnSpPr>
          <p:cNvPr id="285" name="Google Shape;285;p23"/>
          <p:cNvCxnSpPr>
            <a:cxnSpLocks/>
            <a:endCxn id="282" idx="3"/>
          </p:cNvCxnSpPr>
          <p:nvPr/>
        </p:nvCxnSpPr>
        <p:spPr bwMode="auto">
          <a:xfrm rot="10800000" flipV="1">
            <a:off x="2395625" y="2901947"/>
            <a:ext cx="1116572" cy="89607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286" name="Google Shape;286;p23"/>
          <p:cNvSpPr txBox="1"/>
          <p:nvPr/>
        </p:nvSpPr>
        <p:spPr bwMode="auto">
          <a:xfrm>
            <a:off x="2403462" y="3024762"/>
            <a:ext cx="1139619" cy="239999"/>
          </a:xfrm>
          <a:prstGeom prst="rect">
            <a:avLst/>
          </a:prstGeom>
          <a:solidFill>
            <a:schemeClr val="bg1"/>
          </a:solid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a:t>
            </a:r>
            <a:endParaRPr sz="1100" b="0" i="0" u="none" strike="noStrike" cap="none">
              <a:solidFill>
                <a:schemeClr val="dk1"/>
              </a:solidFill>
              <a:latin typeface="Calibri"/>
              <a:ea typeface="Calibri"/>
              <a:cs typeface="Calibri"/>
            </a:endParaRPr>
          </a:p>
        </p:txBody>
      </p:sp>
      <p:sp>
        <p:nvSpPr>
          <p:cNvPr id="288" name="Google Shape;288;p23"/>
          <p:cNvSpPr/>
          <p:nvPr/>
        </p:nvSpPr>
        <p:spPr bwMode="auto">
          <a:xfrm>
            <a:off x="3492531" y="598827"/>
            <a:ext cx="1959763" cy="621546"/>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entury Gothic"/>
                <a:ea typeface="Century Gothic"/>
                <a:cs typeface="Century Gothic"/>
              </a:rPr>
              <a:t>eli:LegalResource</a:t>
            </a:r>
            <a:endParaRPr sz="12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entury Gothic"/>
                <a:ea typeface="Century Gothic"/>
                <a:cs typeface="Century Gothic"/>
              </a:rPr>
              <a:t>Subdivision</a:t>
            </a:r>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consolidation version n</a:t>
            </a:r>
            <a:endParaRPr sz="1000" b="0" i="0" u="none" strike="noStrike" cap="none">
              <a:solidFill>
                <a:srgbClr val="000000"/>
              </a:solidFill>
              <a:latin typeface="Century Gothic"/>
              <a:ea typeface="Century Gothic"/>
              <a:cs typeface="Century Gothic"/>
            </a:endParaRPr>
          </a:p>
        </p:txBody>
      </p:sp>
      <p:cxnSp>
        <p:nvCxnSpPr>
          <p:cNvPr id="289" name="Google Shape;289;p23"/>
          <p:cNvCxnSpPr>
            <a:cxnSpLocks/>
            <a:stCxn id="288" idx="2"/>
            <a:endCxn id="276" idx="0"/>
          </p:cNvCxnSpPr>
          <p:nvPr/>
        </p:nvCxnSpPr>
        <p:spPr bwMode="auto">
          <a:xfrm rot="5399976" flipV="1">
            <a:off x="4253274" y="1440396"/>
            <a:ext cx="440044"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290" name="Google Shape;290;p23"/>
          <p:cNvSpPr txBox="1"/>
          <p:nvPr/>
        </p:nvSpPr>
        <p:spPr bwMode="auto">
          <a:xfrm>
            <a:off x="3675907" y="1266338"/>
            <a:ext cx="1608789" cy="239999"/>
          </a:xfrm>
          <a:prstGeom prst="rect">
            <a:avLst/>
          </a:prstGeom>
          <a:solidFill>
            <a:schemeClr val="bg1"/>
          </a:solid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endParaRPr sz="1200" b="0" i="0" u="none" strike="noStrike" cap="none">
              <a:solidFill>
                <a:schemeClr val="dk1"/>
              </a:solidFill>
              <a:latin typeface="Arial"/>
              <a:ea typeface="Arial"/>
              <a:cs typeface="Arial"/>
            </a:endParaRPr>
          </a:p>
        </p:txBody>
      </p:sp>
      <p:sp>
        <p:nvSpPr>
          <p:cNvPr id="291" name="Google Shape;291;p23"/>
          <p:cNvSpPr/>
          <p:nvPr/>
        </p:nvSpPr>
        <p:spPr bwMode="auto">
          <a:xfrm>
            <a:off x="3463127" y="4499952"/>
            <a:ext cx="1989163" cy="5726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entury Gothic"/>
                <a:ea typeface="Century Gothic"/>
                <a:cs typeface="Century Gothic"/>
              </a:rPr>
              <a:t>eli:LegalResource</a:t>
            </a:r>
            <a:endParaRPr sz="12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200"/>
              <a:buFont typeface="Arial"/>
              <a:buNone/>
              <a:defRPr/>
            </a:pPr>
            <a:r>
              <a:rPr lang="fr-FR" sz="1200" b="0" i="0" u="none" strike="noStrike" cap="none">
                <a:solidFill>
                  <a:srgbClr val="000000"/>
                </a:solidFill>
                <a:latin typeface="Century Gothic"/>
                <a:ea typeface="Century Gothic"/>
                <a:cs typeface="Century Gothic"/>
              </a:rPr>
              <a:t>Subdivision</a:t>
            </a:r>
            <a:endParaRPr sz="12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consolidation version n+1</a:t>
            </a:r>
            <a:endParaRPr sz="1000" b="0" i="0" u="none" strike="noStrike" cap="none">
              <a:solidFill>
                <a:srgbClr val="000000"/>
              </a:solidFill>
              <a:latin typeface="Century Gothic"/>
              <a:ea typeface="Century Gothic"/>
              <a:cs typeface="Century Gothic"/>
            </a:endParaRPr>
          </a:p>
        </p:txBody>
      </p:sp>
      <p:cxnSp>
        <p:nvCxnSpPr>
          <p:cNvPr id="292" name="Google Shape;292;p23"/>
          <p:cNvCxnSpPr>
            <a:cxnSpLocks/>
            <a:stCxn id="291" idx="0"/>
            <a:endCxn id="293" idx="2"/>
          </p:cNvCxnSpPr>
          <p:nvPr/>
        </p:nvCxnSpPr>
        <p:spPr bwMode="auto">
          <a:xfrm rot="5400000" flipH="1" flipV="1">
            <a:off x="4324524" y="4360075"/>
            <a:ext cx="273062" cy="6692"/>
          </a:xfrm>
          <a:prstGeom prst="bentConnector3">
            <a:avLst>
              <a:gd name="adj1" fmla="val 50000"/>
            </a:avLst>
          </a:prstGeom>
          <a:noFill/>
          <a:ln w="19050" cap="flat" cmpd="sng">
            <a:solidFill>
              <a:srgbClr val="E36C09"/>
            </a:solidFill>
            <a:prstDash val="solid"/>
            <a:round/>
            <a:headEnd type="none" w="sm" len="sm"/>
            <a:tailEnd type="stealth" w="med" len="med"/>
          </a:ln>
        </p:spPr>
      </p:cxnSp>
      <p:cxnSp>
        <p:nvCxnSpPr>
          <p:cNvPr id="294" name="Google Shape;294;p23"/>
          <p:cNvCxnSpPr>
            <a:cxnSpLocks/>
            <a:endCxn id="293" idx="1"/>
          </p:cNvCxnSpPr>
          <p:nvPr/>
        </p:nvCxnSpPr>
        <p:spPr bwMode="auto">
          <a:xfrm flipV="1">
            <a:off x="2395451" y="3854840"/>
            <a:ext cx="1081200" cy="18851"/>
          </a:xfrm>
          <a:prstGeom prst="bentConnector3">
            <a:avLst>
              <a:gd name="adj1" fmla="val 50000"/>
            </a:avLst>
          </a:prstGeom>
          <a:noFill/>
          <a:ln w="19050" cap="flat" cmpd="sng">
            <a:solidFill>
              <a:srgbClr val="E36C09"/>
            </a:solidFill>
            <a:prstDash val="dash"/>
            <a:round/>
            <a:headEnd type="stealth" w="sm" len="sm"/>
            <a:tailEnd type="none" w="med" len="med"/>
          </a:ln>
        </p:spPr>
      </p:cxnSp>
      <p:cxnSp>
        <p:nvCxnSpPr>
          <p:cNvPr id="295" name="Google Shape;295;p23"/>
          <p:cNvCxnSpPr>
            <a:cxnSpLocks/>
          </p:cNvCxnSpPr>
          <p:nvPr/>
        </p:nvCxnSpPr>
        <p:spPr bwMode="auto">
          <a:xfrm rot="5399976">
            <a:off x="4213368" y="3223744"/>
            <a:ext cx="518088" cy="0"/>
          </a:xfrm>
          <a:prstGeom prst="bentConnector3">
            <a:avLst>
              <a:gd name="adj1" fmla="val 50000"/>
            </a:avLst>
          </a:prstGeom>
          <a:noFill/>
          <a:ln w="19050" cap="flat" cmpd="sng">
            <a:solidFill>
              <a:srgbClr val="FF0000"/>
            </a:solidFill>
            <a:prstDash val="solid"/>
            <a:round/>
            <a:headEnd type="triangle" w="med" len="med"/>
            <a:tailEnd type="none" w="sm" len="sm"/>
          </a:ln>
        </p:spPr>
      </p:cxnSp>
      <p:sp>
        <p:nvSpPr>
          <p:cNvPr id="293" name="Google Shape;293;p23"/>
          <p:cNvSpPr/>
          <p:nvPr/>
        </p:nvSpPr>
        <p:spPr bwMode="auto">
          <a:xfrm>
            <a:off x="3476651" y="3482789"/>
            <a:ext cx="1975500" cy="744101"/>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:Correction</a:t>
            </a:r>
            <a:endParaRPr sz="1600" b="0" i="0" u="none" strike="noStrike" cap="none">
              <a:solidFill>
                <a:srgbClr val="000000"/>
              </a:solidFill>
              <a:latin typeface="Century Gothic"/>
              <a:ea typeface="Century Gothic"/>
              <a:cs typeface="Century Gothic"/>
            </a:endParaRPr>
          </a:p>
          <a:p>
            <a:pPr marL="0" lvl="0" indent="0" algn="ctr">
              <a:spcBef>
                <a:spcPts val="0"/>
              </a:spcBef>
              <a:spcAft>
                <a:spcPts val="0"/>
              </a:spcAft>
              <a:buClr>
                <a:schemeClr val="dk1"/>
              </a:buClr>
              <a:buSzPts val="1600"/>
              <a:buFont typeface="Arial"/>
              <a:buNone/>
              <a:defRPr/>
            </a:pPr>
            <a:r>
              <a:rPr lang="fr-FR" sz="1100" i="1">
                <a:solidFill>
                  <a:schemeClr val="dk1"/>
                </a:solidFill>
                <a:latin typeface="Century Gothic"/>
                <a:ea typeface="Century Gothic"/>
                <a:cs typeface="Century Gothic"/>
              </a:rPr>
              <a:t>(of the finish version)</a:t>
            </a:r>
            <a:endParaRPr/>
          </a:p>
          <a:p>
            <a:pPr lvl="0" algn="ctr">
              <a:spcBef>
                <a:spcPts val="0"/>
              </a:spcBef>
              <a:spcAft>
                <a:spcPts val="0"/>
              </a:spcAft>
              <a:defRPr/>
            </a:pPr>
            <a:r>
              <a:rPr lang="en-US" sz="900" b="1" i="0" u="none" strike="noStrike" cap="none" spc="0">
                <a:solidFill>
                  <a:srgbClr val="FF0000"/>
                </a:solidFill>
                <a:latin typeface="Century Gothic"/>
                <a:ea typeface="Century Gothic"/>
                <a:cs typeface="Century Gothic"/>
              </a:rPr>
              <a:t>eli-i:impact_is_explicit</a:t>
            </a:r>
            <a:r>
              <a:rPr lang="en-US" sz="900" b="1" i="0" u="none" strike="noStrike" cap="none" spc="0">
                <a:solidFill>
                  <a:srgbClr val="FF0000"/>
                </a:solidFill>
                <a:latin typeface="Century Gothic"/>
                <a:ea typeface="Century Gothic"/>
                <a:cs typeface="Century Gothic"/>
              </a:rPr>
              <a:t> = false</a:t>
            </a:r>
            <a:endParaRPr sz="900">
              <a:solidFill>
                <a:schemeClr val="dk1"/>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endParaRPr sz="1600">
              <a:latin typeface="Century Gothic"/>
              <a:ea typeface="Century Gothic"/>
              <a:cs typeface="Century Gothic"/>
            </a:endParaRPr>
          </a:p>
          <a:p>
            <a:pPr marL="0" marR="0" lvl="0" indent="0" algn="l">
              <a:lnSpc>
                <a:spcPct val="100000"/>
              </a:lnSpc>
              <a:spcBef>
                <a:spcPts val="0"/>
              </a:spcBef>
              <a:spcAft>
                <a:spcPts val="0"/>
              </a:spcAft>
              <a:buClr>
                <a:srgbClr val="000000"/>
              </a:buClr>
              <a:buSzPts val="1000"/>
              <a:buFont typeface="Arial"/>
              <a:buNone/>
              <a:defRPr/>
            </a:pPr>
            <a:endParaRPr sz="1000" b="0" i="0" u="none" strike="noStrike" cap="none">
              <a:solidFill>
                <a:srgbClr val="000000"/>
              </a:solidFill>
              <a:latin typeface="Century Gothic"/>
              <a:ea typeface="Century Gothic"/>
              <a:cs typeface="Century Gothic"/>
            </a:endParaRPr>
          </a:p>
        </p:txBody>
      </p:sp>
      <p:cxnSp>
        <p:nvCxnSpPr>
          <p:cNvPr id="297" name="Google Shape;297;p23"/>
          <p:cNvCxnSpPr>
            <a:cxnSpLocks/>
            <a:stCxn id="293" idx="3"/>
            <a:endCxn id="344461626" idx="2"/>
          </p:cNvCxnSpPr>
          <p:nvPr/>
        </p:nvCxnSpPr>
        <p:spPr bwMode="auto">
          <a:xfrm rot="0" flipH="0" flipV="1">
            <a:off x="5452150" y="3340692"/>
            <a:ext cx="2410908" cy="514145"/>
          </a:xfrm>
          <a:prstGeom prst="bentConnector2">
            <a:avLst/>
          </a:prstGeom>
          <a:noFill/>
          <a:ln w="19050" cap="flat" cmpd="sng">
            <a:solidFill>
              <a:srgbClr val="E36C09"/>
            </a:solidFill>
            <a:prstDash val="dash"/>
            <a:round/>
            <a:headEnd type="none" w="sm" len="sm"/>
            <a:tailEnd type="stealth" w="med" len="med"/>
          </a:ln>
        </p:spPr>
      </p:cxnSp>
      <p:sp>
        <p:nvSpPr>
          <p:cNvPr id="298" name="Google Shape;298;p23"/>
          <p:cNvSpPr txBox="1"/>
          <p:nvPr/>
        </p:nvSpPr>
        <p:spPr bwMode="auto">
          <a:xfrm>
            <a:off x="3610798" y="3166362"/>
            <a:ext cx="1732943" cy="196799"/>
          </a:xfrm>
          <a:prstGeom prst="rect">
            <a:avLst/>
          </a:prstGeom>
          <a:solidFill>
            <a:schemeClr val="bg1"/>
          </a:solidFill>
          <a:ln>
            <a:noFill/>
          </a:ln>
        </p:spPr>
        <p:txBody>
          <a:bodyPr spcFirstLastPara="1" vertOverflow="overflow" horzOverflow="overflow" vert="horz" wrap="square" lIns="14400" tIns="14400" rIns="14400" bIns="14400" numCol="1" spcCol="0" rtlCol="0" fromWordArt="0" anchor="t" anchorCtr="0" forceAA="0" compatLnSpc="0">
            <a:spAutoFit/>
          </a:bodyPr>
          <a:lstStyle/>
          <a:p>
            <a:pPr marL="0" marR="0" lvl="0" indent="0" algn="ctr">
              <a:lnSpc>
                <a:spcPct val="100000"/>
              </a:lnSpc>
              <a:spcBef>
                <a:spcPts val="0"/>
              </a:spcBef>
              <a:spcAft>
                <a:spcPts val="0"/>
              </a:spcAft>
              <a:buNone/>
              <a:defRPr/>
            </a:pPr>
            <a:r>
              <a:rPr lang="fr-FR" sz="1100">
                <a:solidFill>
                  <a:srgbClr val="FF0000"/>
                </a:solidFill>
                <a:latin typeface="Calibri"/>
                <a:ea typeface="Calibri"/>
                <a:cs typeface="Calibri"/>
              </a:rPr>
              <a:t>eli-i:indirect_impact_from</a:t>
            </a:r>
            <a:endParaRPr sz="1100" b="0" i="0" u="none" strike="noStrike" cap="none">
              <a:solidFill>
                <a:schemeClr val="dk1"/>
              </a:solidFill>
              <a:latin typeface="Calibri"/>
              <a:ea typeface="Calibri"/>
              <a:cs typeface="Calibri"/>
            </a:endParaRPr>
          </a:p>
        </p:txBody>
      </p:sp>
      <p:sp>
        <p:nvSpPr>
          <p:cNvPr id="299" name="Google Shape;299;p23"/>
          <p:cNvSpPr txBox="1"/>
          <p:nvPr/>
        </p:nvSpPr>
        <p:spPr bwMode="auto">
          <a:xfrm>
            <a:off x="3576149" y="4244247"/>
            <a:ext cx="1778269" cy="196799"/>
          </a:xfrm>
          <a:prstGeom prst="rect">
            <a:avLst/>
          </a:prstGeom>
          <a:solidFill>
            <a:schemeClr val="bg1"/>
          </a:solidFill>
          <a:ln>
            <a:noFill/>
          </a:ln>
        </p:spPr>
        <p:txBody>
          <a:bodyPr spcFirstLastPara="1" vertOverflow="overflow" horzOverflow="overflow" vert="horz" wrap="square" lIns="14400" tIns="14400" rIns="14400" bIns="144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endParaRPr sz="1200" b="0" i="0" u="none" strike="noStrike" cap="none">
              <a:solidFill>
                <a:schemeClr val="dk1"/>
              </a:solidFill>
              <a:latin typeface="Arial"/>
              <a:ea typeface="Arial"/>
              <a:cs typeface="Arial"/>
            </a:endParaRPr>
          </a:p>
        </p:txBody>
      </p:sp>
      <p:sp>
        <p:nvSpPr>
          <p:cNvPr id="300" name="Google Shape;300;p23"/>
          <p:cNvSpPr txBox="1"/>
          <p:nvPr/>
        </p:nvSpPr>
        <p:spPr bwMode="auto">
          <a:xfrm>
            <a:off x="2200342" y="3873690"/>
            <a:ext cx="1460973" cy="353913"/>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a:t>
            </a:r>
            <a:endParaRPr sz="1100" b="0" i="0" u="none" strike="noStrike" cap="none">
              <a:solidFill>
                <a:schemeClr val="dk1"/>
              </a:solidFill>
              <a:latin typeface="Calibri"/>
              <a:ea typeface="Calibri"/>
              <a:cs typeface="Calibri"/>
            </a:endParaRPr>
          </a:p>
        </p:txBody>
      </p:sp>
      <p:sp>
        <p:nvSpPr>
          <p:cNvPr id="279" name="Google Shape;279;p23"/>
          <p:cNvSpPr txBox="1"/>
          <p:nvPr/>
        </p:nvSpPr>
        <p:spPr bwMode="auto">
          <a:xfrm>
            <a:off x="2403461" y="2296573"/>
            <a:ext cx="1092747" cy="239999"/>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highlight>
                  <a:srgbClr val="FFFFFF"/>
                </a:highlight>
                <a:latin typeface="Calibri"/>
                <a:ea typeface="Calibri"/>
                <a:cs typeface="Calibri"/>
              </a:rPr>
              <a:t>eli-</a:t>
            </a:r>
            <a:r>
              <a:rPr lang="fr-FR" sz="1100">
                <a:solidFill>
                  <a:schemeClr val="dk1"/>
                </a:solidFill>
                <a:highlight>
                  <a:srgbClr val="FFFFFF"/>
                </a:highlight>
                <a:latin typeface="Calibri"/>
                <a:ea typeface="Calibri"/>
                <a:cs typeface="Calibri"/>
              </a:rPr>
              <a:t>i</a:t>
            </a:r>
            <a:r>
              <a:rPr lang="fr-FR" sz="1100" b="0" i="0" u="none" strike="noStrike" cap="none">
                <a:solidFill>
                  <a:schemeClr val="dk1"/>
                </a:solidFill>
                <a:highlight>
                  <a:srgbClr val="FFFFFF"/>
                </a:highlight>
                <a:latin typeface="Calibri"/>
                <a:ea typeface="Calibri"/>
                <a:cs typeface="Calibri"/>
              </a:rPr>
              <a:t>:impact_to</a:t>
            </a:r>
            <a:endParaRPr sz="1200" b="0" i="0" u="none" strike="noStrike" cap="none">
              <a:solidFill>
                <a:schemeClr val="dk1"/>
              </a:solidFill>
              <a:highlight>
                <a:srgbClr val="FFFFFF"/>
              </a:highlight>
              <a:latin typeface="Arial"/>
              <a:ea typeface="Arial"/>
              <a:cs typeface="Arial"/>
            </a:endParaRPr>
          </a:p>
        </p:txBody>
      </p:sp>
      <p:sp>
        <p:nvSpPr>
          <p:cNvPr id="296" name="Google Shape;296;p23"/>
          <p:cNvSpPr txBox="1"/>
          <p:nvPr/>
        </p:nvSpPr>
        <p:spPr bwMode="auto">
          <a:xfrm>
            <a:off x="5738039" y="3655962"/>
            <a:ext cx="1089756" cy="350845"/>
          </a:xfrm>
          <a:prstGeom prst="rect">
            <a:avLst/>
          </a:prstGeom>
          <a:solidFill>
            <a:schemeClr val="bg1"/>
          </a:solidFill>
          <a:ln>
            <a:noFill/>
          </a:ln>
        </p:spPr>
        <p:txBody>
          <a:bodyPr spcFirstLastPara="1" wrap="square" lIns="91423" tIns="91423" rIns="91423" bIns="91423" anchor="t" anchorCtr="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highlight>
                  <a:srgbClr val="FFFFFF"/>
                </a:highlight>
                <a:latin typeface="Calibri"/>
                <a:ea typeface="Calibri"/>
                <a:cs typeface="Calibri"/>
              </a:rPr>
              <a:t>eli-</a:t>
            </a:r>
            <a:r>
              <a:rPr lang="fr-FR" sz="1100">
                <a:solidFill>
                  <a:schemeClr val="dk1"/>
                </a:solidFill>
                <a:highlight>
                  <a:srgbClr val="FFFFFF"/>
                </a:highlight>
                <a:latin typeface="Calibri"/>
                <a:ea typeface="Calibri"/>
                <a:cs typeface="Calibri"/>
              </a:rPr>
              <a:t>i</a:t>
            </a:r>
            <a:r>
              <a:rPr lang="fr-FR" sz="1100" b="0" i="0" u="none" strike="noStrike" cap="none">
                <a:solidFill>
                  <a:schemeClr val="dk1"/>
                </a:solidFill>
                <a:highlight>
                  <a:srgbClr val="FFFFFF"/>
                </a:highlight>
                <a:latin typeface="Calibri"/>
                <a:ea typeface="Calibri"/>
                <a:cs typeface="Calibri"/>
              </a:rPr>
              <a:t>:impact_to</a:t>
            </a:r>
            <a:endParaRPr sz="1200" b="0" i="0" u="none" strike="noStrike" cap="none">
              <a:solidFill>
                <a:schemeClr val="dk1"/>
              </a:solidFill>
              <a:highlight>
                <a:srgbClr val="FFFFFF"/>
              </a:highlight>
              <a:latin typeface="Arial"/>
              <a:ea typeface="Arial"/>
              <a:cs typeface="Arial"/>
            </a:endParaRPr>
          </a:p>
        </p:txBody>
      </p:sp>
      <p:sp>
        <p:nvSpPr>
          <p:cNvPr id="1927894849" name="Google Shape;88;p16"/>
          <p:cNvSpPr/>
          <p:nvPr/>
        </p:nvSpPr>
        <p:spPr bwMode="auto">
          <a:xfrm flipH="0" flipV="0">
            <a:off x="350562" y="2285282"/>
            <a:ext cx="2052900" cy="502367"/>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2" tIns="45697" rIns="91422" bIns="45697"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r>
              <a:rPr sz="1000" b="0" i="0" u="none" strike="noStrike" cap="none">
                <a:solidFill>
                  <a:srgbClr val="000000"/>
                </a:solidFill>
                <a:latin typeface="Arial"/>
                <a:ea typeface="Arial"/>
                <a:cs typeface="Arial"/>
              </a:rPr>
              <a:t> </a:t>
            </a:r>
            <a:endParaRPr sz="1000" b="0" i="0" u="none" strike="noStrike" cap="none">
              <a:solidFill>
                <a:srgbClr val="000000"/>
              </a:solidFill>
              <a:latin typeface="Arial"/>
              <a:ea typeface="Arial"/>
              <a:cs typeface="Arial"/>
            </a:endParaRPr>
          </a:p>
          <a:p>
            <a:pPr marL="0" marR="0" lvl="0" indent="0" algn="ctr">
              <a:lnSpc>
                <a:spcPct val="100000"/>
              </a:lnSpc>
              <a:spcBef>
                <a:spcPts val="0"/>
              </a:spcBef>
              <a:spcAft>
                <a:spcPts val="0"/>
              </a:spcAft>
              <a:buClr>
                <a:srgbClr val="000000"/>
              </a:buClr>
              <a:buSzPts val="1600"/>
              <a:buFont typeface="Arial"/>
              <a:buNone/>
              <a:defRPr/>
            </a:pPr>
            <a:r>
              <a:rPr sz="1000" b="0" i="1" u="none" strike="noStrike" cap="none">
                <a:solidFill>
                  <a:srgbClr val="000000"/>
                </a:solidFill>
                <a:latin typeface="Arial"/>
                <a:ea typeface="Arial"/>
                <a:cs typeface="Arial"/>
              </a:rPr>
              <a:t>in Finnish</a:t>
            </a:r>
            <a:endParaRPr sz="1000" b="0" i="0" u="none" strike="noStrike" cap="none">
              <a:solidFill>
                <a:srgbClr val="000000"/>
              </a:solidFill>
              <a:latin typeface="Arial"/>
              <a:ea typeface="Arial"/>
              <a:cs typeface="Arial"/>
            </a:endParaRPr>
          </a:p>
        </p:txBody>
      </p:sp>
      <p:cxnSp>
        <p:nvCxnSpPr>
          <p:cNvPr id="923130710" name="Google Shape;284;p23"/>
          <p:cNvCxnSpPr>
            <a:cxnSpLocks/>
            <a:stCxn id="275" idx="2"/>
            <a:endCxn id="1927894849" idx="0"/>
          </p:cNvCxnSpPr>
          <p:nvPr/>
        </p:nvCxnSpPr>
        <p:spPr bwMode="auto">
          <a:xfrm rot="5399977" flipH="0" flipV="1">
            <a:off x="1154214" y="2068444"/>
            <a:ext cx="433676" cy="0"/>
          </a:xfrm>
          <a:prstGeom prst="bentConnector3">
            <a:avLst>
              <a:gd name="adj1" fmla="val 50000"/>
            </a:avLst>
          </a:prstGeom>
          <a:noFill/>
          <a:ln w="19050" cap="flat" cmpd="sng">
            <a:solidFill>
              <a:srgbClr val="E36C09"/>
            </a:solidFill>
            <a:prstDash val="solid"/>
            <a:round/>
            <a:headEnd type="triangle" w="med" len="med"/>
            <a:tailEnd type="none" w="sm" len="sm"/>
          </a:ln>
        </p:spPr>
      </p:cxnSp>
      <p:sp>
        <p:nvSpPr>
          <p:cNvPr id="588553578" name="Google Shape;286;p23"/>
          <p:cNvSpPr txBox="1"/>
          <p:nvPr/>
        </p:nvSpPr>
        <p:spPr bwMode="auto">
          <a:xfrm flipH="0" flipV="0">
            <a:off x="881588" y="1962842"/>
            <a:ext cx="1005729" cy="239999"/>
          </a:xfrm>
          <a:prstGeom prst="rect">
            <a:avLst/>
          </a:prstGeom>
          <a:solidFill>
            <a:schemeClr val="bg1"/>
          </a:solid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b="0" i="0" u="none" strike="noStrike" cap="none">
                <a:solidFill>
                  <a:schemeClr val="dk1"/>
                </a:solidFill>
                <a:latin typeface="Calibri"/>
                <a:ea typeface="Calibri"/>
                <a:cs typeface="Calibri"/>
              </a:rPr>
              <a:t>:realizes</a:t>
            </a:r>
            <a:endParaRPr sz="1100" b="0" i="0" u="none" strike="noStrike" cap="none">
              <a:solidFill>
                <a:schemeClr val="dk1"/>
              </a:solidFill>
              <a:latin typeface="Calibri"/>
              <a:ea typeface="Calibri"/>
              <a:cs typeface="Calibri"/>
            </a:endParaRPr>
          </a:p>
        </p:txBody>
      </p:sp>
      <p:sp>
        <p:nvSpPr>
          <p:cNvPr id="344461626" name="Google Shape;88;p16"/>
          <p:cNvSpPr/>
          <p:nvPr/>
        </p:nvSpPr>
        <p:spPr bwMode="auto">
          <a:xfrm flipH="0" flipV="0">
            <a:off x="6836609" y="2838326"/>
            <a:ext cx="2052900" cy="502366"/>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2" tIns="45697" rIns="91422" bIns="45697"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r>
              <a:rPr sz="1000" b="0" i="0" u="none" strike="noStrike" cap="none">
                <a:solidFill>
                  <a:srgbClr val="000000"/>
                </a:solidFill>
                <a:latin typeface="Arial"/>
                <a:ea typeface="Arial"/>
                <a:cs typeface="Arial"/>
              </a:rPr>
              <a:t> </a:t>
            </a:r>
            <a:endParaRPr sz="1000" b="0" i="0" u="none" strike="noStrike" cap="none">
              <a:solidFill>
                <a:srgbClr val="000000"/>
              </a:solidFill>
              <a:latin typeface="Arial"/>
              <a:ea typeface="Arial"/>
              <a:cs typeface="Arial"/>
            </a:endParaRPr>
          </a:p>
          <a:p>
            <a:pPr marL="0" marR="0" lvl="0" indent="0" algn="ctr">
              <a:lnSpc>
                <a:spcPct val="100000"/>
              </a:lnSpc>
              <a:spcBef>
                <a:spcPts val="0"/>
              </a:spcBef>
              <a:spcAft>
                <a:spcPts val="0"/>
              </a:spcAft>
              <a:buClr>
                <a:srgbClr val="000000"/>
              </a:buClr>
              <a:buSzPts val="1600"/>
              <a:buFont typeface="Arial"/>
              <a:buNone/>
              <a:defRPr/>
            </a:pPr>
            <a:r>
              <a:rPr sz="1000" b="0" i="1" u="none" strike="noStrike" cap="none">
                <a:solidFill>
                  <a:srgbClr val="000000"/>
                </a:solidFill>
                <a:latin typeface="Arial"/>
                <a:ea typeface="Arial"/>
                <a:cs typeface="Arial"/>
              </a:rPr>
              <a:t>in Finnish</a:t>
            </a:r>
            <a:endParaRPr sz="1000" b="0" i="0" u="none" strike="noStrike" cap="none">
              <a:solidFill>
                <a:srgbClr val="000000"/>
              </a:solidFill>
              <a:latin typeface="Arial"/>
              <a:ea typeface="Arial"/>
              <a:cs typeface="Arial"/>
            </a:endParaRPr>
          </a:p>
        </p:txBody>
      </p:sp>
      <p:cxnSp>
        <p:nvCxnSpPr>
          <p:cNvPr id="1891640410" name="Google Shape;284;p23"/>
          <p:cNvCxnSpPr>
            <a:cxnSpLocks/>
          </p:cNvCxnSpPr>
          <p:nvPr/>
        </p:nvCxnSpPr>
        <p:spPr bwMode="auto">
          <a:xfrm rot="5399977" flipH="0" flipV="1">
            <a:off x="7640262" y="2621488"/>
            <a:ext cx="433675" cy="0"/>
          </a:xfrm>
          <a:prstGeom prst="bentConnector3">
            <a:avLst>
              <a:gd name="adj1" fmla="val 50000"/>
            </a:avLst>
          </a:prstGeom>
          <a:noFill/>
          <a:ln w="19050" cap="flat" cmpd="sng">
            <a:solidFill>
              <a:srgbClr val="E36C09"/>
            </a:solidFill>
            <a:prstDash val="solid"/>
            <a:round/>
            <a:headEnd type="triangle" w="med" len="med"/>
            <a:tailEnd type="none" w="sm" len="sm"/>
          </a:ln>
        </p:spPr>
      </p:cxnSp>
      <p:sp>
        <p:nvSpPr>
          <p:cNvPr id="266653535" name="Google Shape;286;p23"/>
          <p:cNvSpPr txBox="1"/>
          <p:nvPr/>
        </p:nvSpPr>
        <p:spPr bwMode="auto">
          <a:xfrm flipH="0" flipV="0">
            <a:off x="7367635" y="2547636"/>
            <a:ext cx="1006089" cy="239999"/>
          </a:xfrm>
          <a:prstGeom prst="rect">
            <a:avLst/>
          </a:prstGeom>
          <a:solidFill>
            <a:schemeClr val="bg1"/>
          </a:solid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b="0" i="0" u="none" strike="noStrike" cap="none">
                <a:solidFill>
                  <a:schemeClr val="dk1"/>
                </a:solidFill>
                <a:latin typeface="Calibri"/>
                <a:ea typeface="Calibri"/>
                <a:cs typeface="Calibri"/>
              </a:rPr>
              <a:t>:realizes</a:t>
            </a:r>
            <a:endParaRPr sz="1100" b="0" i="0" u="none" strike="noStrike" cap="none">
              <a:solidFill>
                <a:schemeClr val="dk1"/>
              </a:solidFill>
              <a:latin typeface="Calibri"/>
              <a:ea typeface="Calibri"/>
              <a:cs typeface="Calibri"/>
            </a:endParaRPr>
          </a:p>
        </p:txBody>
      </p:sp>
      <p:sp>
        <p:nvSpPr>
          <p:cNvPr id="813689348" name="Google Shape;286;p23"/>
          <p:cNvSpPr txBox="1"/>
          <p:nvPr/>
        </p:nvSpPr>
        <p:spPr bwMode="auto">
          <a:xfrm>
            <a:off x="2365362" y="1430911"/>
            <a:ext cx="1139978" cy="239999"/>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a:t>
            </a:r>
            <a:endParaRPr sz="1100" b="0" i="0" u="none" strike="noStrike" cap="none">
              <a:solidFill>
                <a:schemeClr val="dk1"/>
              </a:solidFill>
              <a:latin typeface="Calibri"/>
              <a:ea typeface="Calibri"/>
              <a:cs typeface="Calibri"/>
            </a:endParaRPr>
          </a:p>
        </p:txBody>
      </p:sp>
      <p:sp>
        <p:nvSpPr>
          <p:cNvPr id="1571261167" name="Google Shape;279;p23"/>
          <p:cNvSpPr txBox="1"/>
          <p:nvPr/>
        </p:nvSpPr>
        <p:spPr bwMode="auto">
          <a:xfrm flipH="0" flipV="0">
            <a:off x="5627997" y="1774400"/>
            <a:ext cx="983722" cy="239999"/>
          </a:xfrm>
          <a:prstGeom prst="rect">
            <a:avLst/>
          </a:prstGeom>
          <a:solidFill>
            <a:schemeClr val="bg1"/>
          </a:solid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highlight>
                  <a:srgbClr val="FFFFFF"/>
                </a:highlight>
                <a:latin typeface="Calibri"/>
                <a:ea typeface="Calibri"/>
                <a:cs typeface="Calibri"/>
              </a:rPr>
              <a:t>eli-</a:t>
            </a:r>
            <a:r>
              <a:rPr lang="fr-FR" sz="1100">
                <a:solidFill>
                  <a:schemeClr val="dk1"/>
                </a:solidFill>
                <a:highlight>
                  <a:srgbClr val="FFFFFF"/>
                </a:highlight>
                <a:latin typeface="Calibri"/>
                <a:ea typeface="Calibri"/>
                <a:cs typeface="Calibri"/>
              </a:rPr>
              <a:t>i</a:t>
            </a:r>
            <a:r>
              <a:rPr lang="fr-FR" sz="1100" b="0" i="0" u="none" strike="noStrike" cap="none">
                <a:solidFill>
                  <a:schemeClr val="dk1"/>
                </a:solidFill>
                <a:highlight>
                  <a:srgbClr val="FFFFFF"/>
                </a:highlight>
                <a:latin typeface="Calibri"/>
                <a:ea typeface="Calibri"/>
                <a:cs typeface="Calibri"/>
              </a:rPr>
              <a:t>:impact_to</a:t>
            </a:r>
            <a:endParaRPr sz="1200" b="0" i="0" u="none" strike="noStrike" cap="none">
              <a:solidFill>
                <a:schemeClr val="dk1"/>
              </a:solidFill>
              <a:highlight>
                <a:srgbClr val="FFFFFF"/>
              </a:highlight>
              <a:latin typeface="Arial"/>
              <a:ea typeface="Arial"/>
              <a:cs typeface="Arial"/>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29.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422129349" name="Titre 1"/>
          <p:cNvSpPr>
            <a:spLocks noGrp="1"/>
          </p:cNvSpPr>
          <p:nvPr>
            <p:ph type="title"/>
          </p:nvPr>
        </p:nvSpPr>
        <p:spPr bwMode="auto">
          <a:xfrm>
            <a:off x="457200" y="2088117"/>
            <a:ext cx="8229600" cy="857250"/>
          </a:xfrm>
        </p:spPr>
        <p:txBody>
          <a:bodyPr spcFirstLastPara="1" vertOverflow="overflow" horzOverflow="overflow" vert="horz" wrap="square" lIns="91423" tIns="45699" rIns="91423" bIns="45699" numCol="1" spcCol="0" rtlCol="0" fromWordArt="0" anchor="ctr" anchorCtr="0" forceAA="0" compatLnSpc="0">
            <a:normAutofit fontScale="95000" lnSpcReduction="1000"/>
          </a:bodyPr>
          <a:lstStyle/>
          <a:p>
            <a:pPr>
              <a:defRPr/>
            </a:pPr>
            <a:r>
              <a:rPr lang="fr-FR"/>
              <a:t>Part 5 : Complete ontology diagram</a:t>
            </a: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3.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630793019" name="Titre 1"/>
          <p:cNvSpPr>
            <a:spLocks noGrp="1"/>
          </p:cNvSpPr>
          <p:nvPr>
            <p:ph type="title"/>
          </p:nvPr>
        </p:nvSpPr>
        <p:spPr bwMode="auto">
          <a:xfrm>
            <a:off x="457200" y="2088117"/>
            <a:ext cx="8229600" cy="857250"/>
          </a:xfrm>
        </p:spPr>
        <p:txBody>
          <a:bodyPr/>
          <a:lstStyle/>
          <a:p>
            <a:pPr>
              <a:defRPr/>
            </a:pPr>
            <a:r>
              <a:rPr lang="fr-FR"/>
              <a:t>Part 1 : ELI-I : the notion of Impact</a:t>
            </a: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30.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310" name="Google Shape;310;p25"/>
          <p:cNvSpPr/>
          <p:nvPr/>
        </p:nvSpPr>
        <p:spPr bwMode="auto">
          <a:xfrm>
            <a:off x="214155" y="2337531"/>
            <a:ext cx="2061000" cy="5001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r>
              <a:rPr lang="fr-FR" sz="1000" b="0" i="1" u="none" strike="noStrike" cap="none" spc="0">
                <a:solidFill>
                  <a:srgbClr val="000000"/>
                </a:solidFill>
                <a:latin typeface="Century Gothic"/>
                <a:ea typeface="Century Gothic"/>
                <a:cs typeface="Century Gothic"/>
              </a:rPr>
              <a:t>(modifying text, corrigenda)</a:t>
            </a:r>
            <a:endParaRPr sz="1600" b="0" i="0" u="none" strike="noStrike" cap="none">
              <a:solidFill>
                <a:srgbClr val="000000"/>
              </a:solidFill>
              <a:latin typeface="Century Gothic"/>
              <a:ea typeface="Century Gothic"/>
              <a:cs typeface="Century Gothic"/>
            </a:endParaRPr>
          </a:p>
        </p:txBody>
      </p:sp>
      <p:sp>
        <p:nvSpPr>
          <p:cNvPr id="311" name="Google Shape;311;p25"/>
          <p:cNvSpPr/>
          <p:nvPr/>
        </p:nvSpPr>
        <p:spPr bwMode="auto">
          <a:xfrm>
            <a:off x="3353675" y="2629060"/>
            <a:ext cx="2061000" cy="500100"/>
          </a:xfrm>
          <a:prstGeom prst="rect">
            <a:avLst/>
          </a:prstGeom>
          <a:solidFill>
            <a:srgbClr val="EA9999"/>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600" b="0" i="0" u="none" strike="noStrike" cap="none">
              <a:solidFill>
                <a:srgbClr val="000000"/>
              </a:solidFill>
              <a:latin typeface="Century Gothic"/>
              <a:ea typeface="Century Gothic"/>
              <a:cs typeface="Century Gothic"/>
            </a:endParaRPr>
          </a:p>
        </p:txBody>
      </p:sp>
      <p:cxnSp>
        <p:nvCxnSpPr>
          <p:cNvPr id="312" name="Google Shape;312;p25"/>
          <p:cNvCxnSpPr>
            <a:cxnSpLocks/>
            <a:stCxn id="313" idx="2"/>
            <a:endCxn id="311" idx="0"/>
          </p:cNvCxnSpPr>
          <p:nvPr/>
        </p:nvCxnSpPr>
        <p:spPr bwMode="auto">
          <a:xfrm rot="-5400000" flipH="1">
            <a:off x="3734375" y="1978910"/>
            <a:ext cx="1299900" cy="600"/>
          </a:xfrm>
          <a:prstGeom prst="bentConnector3">
            <a:avLst>
              <a:gd name="adj1" fmla="val 49996"/>
            </a:avLst>
          </a:prstGeom>
          <a:noFill/>
          <a:ln w="19050" cap="flat" cmpd="sng">
            <a:solidFill>
              <a:srgbClr val="E36C09"/>
            </a:solidFill>
            <a:prstDash val="solid"/>
            <a:round/>
            <a:headEnd type="none" w="sm" len="sm"/>
            <a:tailEnd type="stealth" w="med" len="med"/>
          </a:ln>
        </p:spPr>
      </p:cxnSp>
      <p:sp>
        <p:nvSpPr>
          <p:cNvPr id="314" name="Google Shape;314;p25"/>
          <p:cNvSpPr txBox="1"/>
          <p:nvPr/>
        </p:nvSpPr>
        <p:spPr bwMode="auto">
          <a:xfrm>
            <a:off x="3343221" y="1320776"/>
            <a:ext cx="2448600" cy="261570"/>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:identifies_an_impact (0,n)</a:t>
            </a:r>
            <a:endParaRPr sz="1100" b="0" i="0" u="none" strike="noStrike" cap="none">
              <a:solidFill>
                <a:schemeClr val="dk1"/>
              </a:solidFill>
              <a:latin typeface="Arial"/>
              <a:ea typeface="Arial"/>
              <a:cs typeface="Arial"/>
            </a:endParaRPr>
          </a:p>
        </p:txBody>
      </p:sp>
      <p:sp>
        <p:nvSpPr>
          <p:cNvPr id="315" name="Google Shape;315;p25"/>
          <p:cNvSpPr/>
          <p:nvPr/>
        </p:nvSpPr>
        <p:spPr bwMode="auto">
          <a:xfrm>
            <a:off x="207663" y="1653010"/>
            <a:ext cx="2060698" cy="370228"/>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endParaRPr sz="1000" b="0" i="0" u="none" strike="noStrike" cap="none">
              <a:solidFill>
                <a:srgbClr val="000000"/>
              </a:solidFill>
              <a:latin typeface="Century Gothic"/>
              <a:ea typeface="Century Gothic"/>
              <a:cs typeface="Century Gothic"/>
            </a:endParaRPr>
          </a:p>
        </p:txBody>
      </p:sp>
      <p:cxnSp>
        <p:nvCxnSpPr>
          <p:cNvPr id="316" name="Google Shape;316;p25"/>
          <p:cNvCxnSpPr>
            <a:cxnSpLocks/>
            <a:stCxn id="315" idx="2"/>
            <a:endCxn id="310" idx="0"/>
          </p:cNvCxnSpPr>
          <p:nvPr/>
        </p:nvCxnSpPr>
        <p:spPr bwMode="auto">
          <a:xfrm rot="5399976" flipV="1">
            <a:off x="1084187" y="2180386"/>
            <a:ext cx="314293"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318" name="Google Shape;318;p25"/>
          <p:cNvSpPr txBox="1"/>
          <p:nvPr/>
        </p:nvSpPr>
        <p:spPr bwMode="auto">
          <a:xfrm>
            <a:off x="76200" y="701170"/>
            <a:ext cx="3283967" cy="353913"/>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None/>
              <a:defRPr/>
            </a:pPr>
            <a:r>
              <a:rPr lang="fr-FR" sz="1100" b="0" i="0" u="none" strike="noStrike" cap="none">
                <a:solidFill>
                  <a:srgbClr val="000000"/>
                </a:solidFill>
                <a:latin typeface="Calibri"/>
                <a:ea typeface="Calibri"/>
                <a:cs typeface="Calibri"/>
              </a:rPr>
              <a:t>eli-</a:t>
            </a:r>
            <a:r>
              <a:rPr lang="fr-FR" sz="1100">
                <a:latin typeface="Calibri"/>
                <a:ea typeface="Calibri"/>
                <a:cs typeface="Calibri"/>
              </a:rPr>
              <a:t>i</a:t>
            </a:r>
            <a:r>
              <a:rPr lang="fr-FR" sz="1100" b="0" i="0" u="none" strike="noStrike" cap="none">
                <a:solidFill>
                  <a:srgbClr val="000000"/>
                </a:solidFill>
                <a:latin typeface="Calibri"/>
                <a:ea typeface="Calibri"/>
                <a:cs typeface="Calibri"/>
              </a:rPr>
              <a:t>:</a:t>
            </a:r>
            <a:r>
              <a:rPr lang="fr-FR" sz="1100">
                <a:latin typeface="Calibri"/>
                <a:ea typeface="Calibri"/>
                <a:cs typeface="Calibri"/>
              </a:rPr>
              <a:t>impact</a:t>
            </a:r>
            <a:r>
              <a:rPr lang="fr-FR" sz="1100" b="0" i="0" u="none" strike="noStrike" cap="none">
                <a:solidFill>
                  <a:srgbClr val="000000"/>
                </a:solidFill>
                <a:latin typeface="Calibri"/>
                <a:ea typeface="Calibri"/>
                <a:cs typeface="Calibri"/>
              </a:rPr>
              <a:t>_analysis_based_on_a_realization_of</a:t>
            </a:r>
            <a:r>
              <a:rPr lang="fr-FR" sz="1100" b="0" i="0" u="none" strike="noStrike" cap="none">
                <a:solidFill>
                  <a:srgbClr val="000000"/>
                </a:solidFill>
                <a:latin typeface="Calibri"/>
                <a:ea typeface="Calibri"/>
                <a:cs typeface="Calibri"/>
              </a:rPr>
              <a:t> (1,1)</a:t>
            </a:r>
            <a:endParaRPr sz="1100" b="0" i="0" u="none" strike="noStrike" cap="none">
              <a:solidFill>
                <a:schemeClr val="dk1"/>
              </a:solidFill>
              <a:latin typeface="Calibri"/>
              <a:ea typeface="Calibri"/>
              <a:cs typeface="Calibri"/>
            </a:endParaRPr>
          </a:p>
        </p:txBody>
      </p:sp>
      <p:cxnSp>
        <p:nvCxnSpPr>
          <p:cNvPr id="319" name="Google Shape;319;p25"/>
          <p:cNvCxnSpPr>
            <a:cxnSpLocks/>
            <a:stCxn id="313" idx="1"/>
            <a:endCxn id="310" idx="1"/>
          </p:cNvCxnSpPr>
          <p:nvPr/>
        </p:nvCxnSpPr>
        <p:spPr bwMode="auto">
          <a:xfrm rot="10799989" flipV="1">
            <a:off x="214155" y="1052966"/>
            <a:ext cx="3139368" cy="1534615"/>
          </a:xfrm>
          <a:prstGeom prst="bentConnector3">
            <a:avLst>
              <a:gd name="adj1" fmla="val 105182"/>
            </a:avLst>
          </a:prstGeom>
          <a:noFill/>
          <a:ln w="19050" cap="flat" cmpd="sng">
            <a:solidFill>
              <a:srgbClr val="E36C09"/>
            </a:solidFill>
            <a:prstDash val="solid"/>
            <a:round/>
            <a:headEnd type="none" w="sm" len="sm"/>
            <a:tailEnd type="stealth" w="med" len="med"/>
          </a:ln>
        </p:spPr>
      </p:cxnSp>
      <p:cxnSp>
        <p:nvCxnSpPr>
          <p:cNvPr id="320" name="Google Shape;320;p25"/>
          <p:cNvCxnSpPr>
            <a:cxnSpLocks/>
            <a:stCxn id="1377357527" idx="3"/>
            <a:endCxn id="311" idx="1"/>
          </p:cNvCxnSpPr>
          <p:nvPr/>
        </p:nvCxnSpPr>
        <p:spPr bwMode="auto">
          <a:xfrm rot="0" flipH="0" flipV="0">
            <a:off x="2300736" y="2571750"/>
            <a:ext cx="1052937" cy="307359"/>
          </a:xfrm>
          <a:prstGeom prst="bentConnector3">
            <a:avLst>
              <a:gd name="adj1" fmla="val 50000"/>
            </a:avLst>
          </a:prstGeom>
          <a:noFill/>
          <a:ln w="19050" cap="flat" cmpd="sng">
            <a:solidFill>
              <a:srgbClr val="E36C09"/>
            </a:solidFill>
            <a:prstDash val="solid"/>
            <a:round/>
            <a:headEnd type="stealth" w="sm" len="sm"/>
            <a:tailEnd type="none" w="med" len="med"/>
          </a:ln>
        </p:spPr>
      </p:cxnSp>
      <p:sp>
        <p:nvSpPr>
          <p:cNvPr id="321" name="Google Shape;321;p25"/>
          <p:cNvSpPr txBox="1"/>
          <p:nvPr/>
        </p:nvSpPr>
        <p:spPr bwMode="auto">
          <a:xfrm>
            <a:off x="2225088" y="2675631"/>
            <a:ext cx="1562700" cy="523200"/>
          </a:xfrm>
          <a:prstGeom prst="rect">
            <a:avLst/>
          </a:prstGeom>
          <a:noFill/>
          <a:ln>
            <a:noFill/>
          </a:ln>
        </p:spPr>
        <p:txBody>
          <a:bodyPr spcFirstLastPara="1" wrap="square" lIns="91425" tIns="91425" rIns="91425" bIns="91425" anchor="t" anchorCtr="0">
            <a:spAutoFit/>
          </a:bodyPr>
          <a:lstStyle/>
          <a:p>
            <a:pPr marL="0" marR="0" lvl="0" indent="0" algn="l">
              <a:lnSpc>
                <a:spcPct val="100000"/>
              </a:lnSpc>
              <a:spcBef>
                <a:spcPts val="0"/>
              </a:spcBef>
              <a:spcAft>
                <a:spcPts val="0"/>
              </a:spcAft>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 (1,1)</a:t>
            </a:r>
            <a:endParaRPr sz="1100" b="0" i="0" u="none" strike="noStrike" cap="none">
              <a:solidFill>
                <a:schemeClr val="dk1"/>
              </a:solidFill>
              <a:latin typeface="Calibri"/>
              <a:ea typeface="Calibri"/>
              <a:cs typeface="Calibri"/>
            </a:endParaRPr>
          </a:p>
          <a:p>
            <a:pPr marL="0" marR="0" lvl="0" indent="0" algn="l">
              <a:lnSpc>
                <a:spcPct val="100000"/>
              </a:lnSpc>
              <a:spcBef>
                <a:spcPts val="0"/>
              </a:spcBef>
              <a:spcAft>
                <a:spcPts val="0"/>
              </a:spcAft>
              <a:buNone/>
              <a:defRPr/>
            </a:pPr>
            <a:r>
              <a:rPr lang="fr-FR" sz="1100">
                <a:solidFill>
                  <a:schemeClr val="dk1"/>
                </a:solidFill>
                <a:latin typeface="Calibri"/>
                <a:ea typeface="Calibri"/>
                <a:cs typeface="Calibri"/>
              </a:rPr>
              <a:t>(eli-i:has_impact)</a:t>
            </a:r>
            <a:endParaRPr sz="1100">
              <a:solidFill>
                <a:schemeClr val="dk1"/>
              </a:solidFill>
              <a:latin typeface="Calibri"/>
              <a:ea typeface="Calibri"/>
              <a:cs typeface="Calibri"/>
            </a:endParaRPr>
          </a:p>
        </p:txBody>
      </p:sp>
      <p:sp>
        <p:nvSpPr>
          <p:cNvPr id="322" name="Google Shape;322;p25"/>
          <p:cNvSpPr/>
          <p:nvPr/>
        </p:nvSpPr>
        <p:spPr bwMode="auto">
          <a:xfrm>
            <a:off x="6975900" y="2439596"/>
            <a:ext cx="2062200" cy="640488"/>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(basic act, consolidation, modifiying act if correction)</a:t>
            </a:r>
            <a:endParaRPr sz="1000" b="0" i="0" u="none" strike="noStrike" cap="none">
              <a:solidFill>
                <a:srgbClr val="000000"/>
              </a:solidFill>
              <a:latin typeface="Century Gothic"/>
              <a:ea typeface="Century Gothic"/>
              <a:cs typeface="Century Gothic"/>
            </a:endParaRPr>
          </a:p>
        </p:txBody>
      </p:sp>
      <p:cxnSp>
        <p:nvCxnSpPr>
          <p:cNvPr id="323" name="Google Shape;323;p25"/>
          <p:cNvCxnSpPr>
            <a:cxnSpLocks/>
            <a:stCxn id="325" idx="2"/>
          </p:cNvCxnSpPr>
          <p:nvPr/>
        </p:nvCxnSpPr>
        <p:spPr bwMode="auto">
          <a:xfrm rot="5399976" flipV="1">
            <a:off x="7793259" y="2261759"/>
            <a:ext cx="406590" cy="2289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325" name="Google Shape;325;p25"/>
          <p:cNvSpPr/>
          <p:nvPr/>
        </p:nvSpPr>
        <p:spPr bwMode="auto">
          <a:xfrm>
            <a:off x="6954609" y="1569809"/>
            <a:ext cx="2061000" cy="5001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400" b="0" i="0" u="none" strike="noStrike" cap="none">
              <a:solidFill>
                <a:srgbClr val="000000"/>
              </a:solidFill>
              <a:latin typeface="Arial"/>
              <a:ea typeface="Arial"/>
              <a:cs typeface="Arial"/>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cxnSp>
        <p:nvCxnSpPr>
          <p:cNvPr id="326" name="Google Shape;326;p25"/>
          <p:cNvCxnSpPr>
            <a:cxnSpLocks/>
            <a:endCxn id="1506358240" idx="1"/>
          </p:cNvCxnSpPr>
          <p:nvPr/>
        </p:nvCxnSpPr>
        <p:spPr bwMode="auto">
          <a:xfrm rot="0" flipH="0" flipV="1">
            <a:off x="5414673" y="2739722"/>
            <a:ext cx="1475222" cy="139386"/>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327" name="Google Shape;327;p25"/>
          <p:cNvSpPr txBox="1"/>
          <p:nvPr/>
        </p:nvSpPr>
        <p:spPr bwMode="auto">
          <a:xfrm>
            <a:off x="5276482" y="2505040"/>
            <a:ext cx="1750159" cy="518489"/>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:impact_to</a:t>
            </a:r>
            <a:r>
              <a:rPr lang="fr-FR" sz="1100" b="0" i="0" u="none" strike="noStrike" cap="none">
                <a:solidFill>
                  <a:schemeClr val="dk1"/>
                </a:solidFill>
                <a:latin typeface="Calibri"/>
                <a:ea typeface="Calibri"/>
                <a:cs typeface="Calibri"/>
              </a:rPr>
              <a:t> (1,n)</a:t>
            </a:r>
            <a:endParaRPr/>
          </a:p>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a:t>
            </a: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:is_impacted_by</a:t>
            </a:r>
            <a:r>
              <a:rPr lang="fr-FR" sz="1100" b="0" i="0" u="none" strike="noStrike" cap="none">
                <a:solidFill>
                  <a:schemeClr val="dk1"/>
                </a:solidFill>
                <a:latin typeface="Calibri"/>
                <a:ea typeface="Calibri"/>
                <a:cs typeface="Calibri"/>
              </a:rPr>
              <a:t>)</a:t>
            </a:r>
            <a:endParaRPr sz="1100" b="0" i="0" u="none" strike="noStrike" cap="none">
              <a:solidFill>
                <a:schemeClr val="dk1"/>
              </a:solidFill>
              <a:latin typeface="Calibri"/>
              <a:ea typeface="Calibri"/>
              <a:cs typeface="Calibri"/>
            </a:endParaRPr>
          </a:p>
        </p:txBody>
      </p:sp>
      <p:cxnSp>
        <p:nvCxnSpPr>
          <p:cNvPr id="328" name="Google Shape;328;p25"/>
          <p:cNvCxnSpPr>
            <a:cxnSpLocks/>
            <a:stCxn id="329" idx="0"/>
            <a:endCxn id="322" idx="2"/>
          </p:cNvCxnSpPr>
          <p:nvPr/>
        </p:nvCxnSpPr>
        <p:spPr bwMode="auto">
          <a:xfrm rot="16199969">
            <a:off x="7793487" y="3293597"/>
            <a:ext cx="427024"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329" name="Google Shape;329;p25"/>
          <p:cNvSpPr/>
          <p:nvPr/>
        </p:nvSpPr>
        <p:spPr bwMode="auto">
          <a:xfrm>
            <a:off x="6976499" y="3507109"/>
            <a:ext cx="2061000" cy="350684"/>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400" b="0" i="0" u="none" strike="noStrike" cap="none">
              <a:solidFill>
                <a:srgbClr val="000000"/>
              </a:solidFill>
              <a:latin typeface="Arial"/>
              <a:ea typeface="Arial"/>
              <a:cs typeface="Arial"/>
            </a:endParaRPr>
          </a:p>
        </p:txBody>
      </p:sp>
      <p:sp>
        <p:nvSpPr>
          <p:cNvPr id="333" name="Google Shape;333;p25"/>
          <p:cNvSpPr/>
          <p:nvPr/>
        </p:nvSpPr>
        <p:spPr bwMode="auto">
          <a:xfrm>
            <a:off x="3353524" y="3842784"/>
            <a:ext cx="2061000" cy="500100"/>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eli:WorkSubdivision</a:t>
            </a:r>
            <a:endParaRPr sz="1400" b="0" i="0" u="none" strike="noStrike" cap="none">
              <a:solidFill>
                <a:srgbClr val="000000"/>
              </a:solidFill>
              <a:latin typeface="Arial"/>
              <a:ea typeface="Arial"/>
              <a:cs typeface="Arial"/>
            </a:endParaRPr>
          </a:p>
          <a:p>
            <a:pPr marL="0" marR="0" lvl="0" indent="0" algn="ctr">
              <a:lnSpc>
                <a:spcPct val="100000"/>
              </a:lnSpc>
              <a:spcBef>
                <a:spcPts val="0"/>
              </a:spcBef>
              <a:spcAft>
                <a:spcPts val="0"/>
              </a:spcAft>
              <a:buClr>
                <a:srgbClr val="000000"/>
              </a:buClr>
              <a:buSzPts val="1000"/>
              <a:buFont typeface="Arial"/>
              <a:buNone/>
              <a:defRPr/>
            </a:pPr>
            <a:endParaRPr sz="1000" b="0" i="0" u="none" strike="noStrike" cap="none">
              <a:solidFill>
                <a:srgbClr val="000000"/>
              </a:solidFill>
              <a:latin typeface="Century Gothic"/>
              <a:ea typeface="Century Gothic"/>
              <a:cs typeface="Century Gothic"/>
            </a:endParaRPr>
          </a:p>
        </p:txBody>
      </p:sp>
      <p:cxnSp>
        <p:nvCxnSpPr>
          <p:cNvPr id="334" name="Google Shape;334;p25"/>
          <p:cNvCxnSpPr>
            <a:cxnSpLocks/>
            <a:stCxn id="1941635340" idx="0"/>
            <a:endCxn id="311" idx="2"/>
          </p:cNvCxnSpPr>
          <p:nvPr/>
        </p:nvCxnSpPr>
        <p:spPr bwMode="auto">
          <a:xfrm rot="16199969" flipH="0" flipV="0">
            <a:off x="3394341" y="2794161"/>
            <a:ext cx="654834" cy="1324832"/>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335" name="Google Shape;335;p25"/>
          <p:cNvSpPr txBox="1"/>
          <p:nvPr/>
        </p:nvSpPr>
        <p:spPr bwMode="auto">
          <a:xfrm rot="0" flipH="0" flipV="0">
            <a:off x="2793599" y="3299498"/>
            <a:ext cx="1970331" cy="364439"/>
          </a:xfrm>
          <a:prstGeom prst="rect">
            <a:avLst/>
          </a:prstGeom>
          <a:noFill/>
          <a:ln>
            <a:noFill/>
          </a:ln>
        </p:spPr>
        <p:txBody>
          <a:bodyPr spcFirstLastPara="1" vertOverflow="overflow" horzOverflow="overflow" vert="horz" wrap="square" lIns="14400" tIns="14400" rIns="14400" bIns="14400" numCol="1" spcCol="0" rtlCol="0" fromWordArt="0" anchor="t" anchorCtr="0" forceAA="0" upright="0" compatLnSpc="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r>
              <a:rPr lang="fr-FR" sz="1100" b="0" i="0" u="none" strike="noStrike" cap="none">
                <a:solidFill>
                  <a:schemeClr val="dk1"/>
                </a:solidFill>
                <a:latin typeface="Calibri"/>
                <a:ea typeface="Calibri"/>
                <a:cs typeface="Calibri"/>
              </a:rPr>
              <a:t> (0,n)</a:t>
            </a:r>
            <a:endParaRPr/>
          </a:p>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a:t>
            </a: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:impact_is_consolidated_by</a:t>
            </a:r>
            <a:r>
              <a:rPr lang="fr-FR" sz="1100" b="0" i="0" u="none" strike="noStrike" cap="none">
                <a:solidFill>
                  <a:schemeClr val="dk1"/>
                </a:solidFill>
                <a:latin typeface="Calibri"/>
                <a:ea typeface="Calibri"/>
                <a:cs typeface="Calibri"/>
              </a:rPr>
              <a:t>)</a:t>
            </a:r>
            <a:endParaRPr sz="1100" b="0" i="0" u="none" strike="noStrike" cap="none">
              <a:solidFill>
                <a:schemeClr val="dk1"/>
              </a:solidFill>
              <a:latin typeface="Calibri"/>
              <a:ea typeface="Calibri"/>
              <a:cs typeface="Calibri"/>
            </a:endParaRPr>
          </a:p>
        </p:txBody>
      </p:sp>
      <p:sp>
        <p:nvSpPr>
          <p:cNvPr id="337" name="Google Shape;337;p25"/>
          <p:cNvSpPr/>
          <p:nvPr/>
        </p:nvSpPr>
        <p:spPr bwMode="auto">
          <a:xfrm>
            <a:off x="664111" y="4699120"/>
            <a:ext cx="1899513" cy="341239"/>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400" b="0" i="0" u="none" strike="noStrike" cap="none">
              <a:solidFill>
                <a:srgbClr val="000000"/>
              </a:solidFill>
              <a:latin typeface="Arial"/>
              <a:ea typeface="Arial"/>
              <a:cs typeface="Arial"/>
            </a:endParaRPr>
          </a:p>
        </p:txBody>
      </p:sp>
      <p:cxnSp>
        <p:nvCxnSpPr>
          <p:cNvPr id="338" name="Google Shape;338;p25"/>
          <p:cNvCxnSpPr>
            <a:cxnSpLocks/>
          </p:cNvCxnSpPr>
          <p:nvPr/>
        </p:nvCxnSpPr>
        <p:spPr bwMode="auto">
          <a:xfrm rot="-5400000">
            <a:off x="1395315" y="4532327"/>
            <a:ext cx="396000" cy="600"/>
          </a:xfrm>
          <a:prstGeom prst="bentConnector3">
            <a:avLst>
              <a:gd name="adj1" fmla="val 49984"/>
            </a:avLst>
          </a:prstGeom>
          <a:noFill/>
          <a:ln w="19050" cap="flat" cmpd="sng">
            <a:solidFill>
              <a:srgbClr val="E36C09"/>
            </a:solidFill>
            <a:prstDash val="solid"/>
            <a:round/>
            <a:headEnd type="none" w="sm" len="sm"/>
            <a:tailEnd type="stealth" w="med" len="med"/>
          </a:ln>
        </p:spPr>
      </p:cxnSp>
      <p:sp>
        <p:nvSpPr>
          <p:cNvPr id="339" name="Google Shape;339;p25"/>
          <p:cNvSpPr/>
          <p:nvPr/>
        </p:nvSpPr>
        <p:spPr bwMode="auto">
          <a:xfrm>
            <a:off x="3358821" y="3008805"/>
            <a:ext cx="63600" cy="95400"/>
          </a:xfrm>
          <a:prstGeom prst="rect">
            <a:avLst/>
          </a:prstGeom>
          <a:no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313" name="Google Shape;313;p25"/>
          <p:cNvSpPr/>
          <p:nvPr/>
        </p:nvSpPr>
        <p:spPr bwMode="auto">
          <a:xfrm>
            <a:off x="3353525" y="776674"/>
            <a:ext cx="2061000" cy="552586"/>
          </a:xfrm>
          <a:prstGeom prst="rect">
            <a:avLst/>
          </a:prstGeom>
          <a:solidFill>
            <a:srgbClr val="1F497D"/>
          </a:solidFill>
          <a:ln w="25400" cap="flat" cmpd="sng">
            <a:solidFill>
              <a:srgbClr val="0F243E"/>
            </a:solidFill>
            <a:prstDash val="solid"/>
            <a:round/>
            <a:headEnd type="none" w="sm" len="sm"/>
            <a:tailEnd type="none" w="sm" len="sm"/>
          </a:ln>
        </p:spPr>
        <p:txBody>
          <a:bodyPr spcFirstLastPara="1" wrap="square" lIns="91425" tIns="45700" rIns="91425" bIns="45700" anchor="t" anchorCtr="0">
            <a:noAutofit/>
          </a:bodyPr>
          <a:lstStyle/>
          <a:p>
            <a:pPr marL="0" marR="0" lvl="0" indent="0" algn="l">
              <a:lnSpc>
                <a:spcPct val="100000"/>
              </a:lnSpc>
              <a:spcBef>
                <a:spcPts val="0"/>
              </a:spcBef>
              <a:spcAft>
                <a:spcPts val="0"/>
              </a:spcAft>
              <a:buClr>
                <a:srgbClr val="000000"/>
              </a:buClr>
              <a:buSzPts val="1800"/>
              <a:buFont typeface="Arial"/>
              <a:buNone/>
              <a:defRPr/>
            </a:pPr>
            <a:r>
              <a:rPr lang="fr-FR" sz="1600" b="0" i="0" u="none" strike="noStrike" cap="none">
                <a:solidFill>
                  <a:srgbClr val="FFFFFF"/>
                </a:solidFill>
                <a:latin typeface="Century Gothic"/>
                <a:ea typeface="Century Gothic"/>
                <a:cs typeface="Century Gothic"/>
              </a:rPr>
              <a:t>eli-</a:t>
            </a:r>
            <a:r>
              <a:rPr lang="fr-FR" sz="1600">
                <a:solidFill>
                  <a:srgbClr val="FFFFFF"/>
                </a:solidFill>
                <a:latin typeface="Century Gothic"/>
                <a:ea typeface="Century Gothic"/>
                <a:cs typeface="Century Gothic"/>
              </a:rPr>
              <a:t>i</a:t>
            </a:r>
            <a:r>
              <a:rPr lang="fr-FR" sz="1600" b="0" i="0" u="none" strike="noStrike" cap="none">
                <a:solidFill>
                  <a:srgbClr val="FFFFFF"/>
                </a:solidFill>
                <a:latin typeface="Century Gothic"/>
                <a:ea typeface="Century Gothic"/>
                <a:cs typeface="Century Gothic"/>
              </a:rPr>
              <a:t>:</a:t>
            </a:r>
            <a:r>
              <a:rPr lang="fr-FR" sz="1600">
                <a:solidFill>
                  <a:srgbClr val="FFFFFF"/>
                </a:solidFill>
                <a:latin typeface="Century Gothic"/>
                <a:ea typeface="Century Gothic"/>
                <a:cs typeface="Century Gothic"/>
              </a:rPr>
              <a:t>Impact</a:t>
            </a:r>
            <a:r>
              <a:rPr lang="fr-FR" sz="1600" b="0" i="0" u="none" strike="noStrike" cap="none">
                <a:solidFill>
                  <a:srgbClr val="FFFFFF"/>
                </a:solidFill>
                <a:latin typeface="Century Gothic"/>
                <a:ea typeface="Century Gothic"/>
                <a:cs typeface="Century Gothic"/>
              </a:rPr>
              <a:t>Analysis</a:t>
            </a:r>
            <a:endParaRPr/>
          </a:p>
        </p:txBody>
      </p:sp>
      <p:sp>
        <p:nvSpPr>
          <p:cNvPr id="341" name="Google Shape;341;p25"/>
          <p:cNvSpPr/>
          <p:nvPr/>
        </p:nvSpPr>
        <p:spPr bwMode="auto">
          <a:xfrm>
            <a:off x="4535479" y="1631602"/>
            <a:ext cx="1738669" cy="525185"/>
          </a:xfrm>
          <a:prstGeom prst="rect">
            <a:avLst/>
          </a:prstGeom>
          <a:solidFill>
            <a:srgbClr val="938953"/>
          </a:solidFill>
          <a:ln w="25400" cap="flat" cmpd="sng">
            <a:solidFill>
              <a:srgbClr val="494429"/>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FFFFFF"/>
                </a:solidFill>
                <a:latin typeface="Century Gothic"/>
                <a:ea typeface="Century Gothic"/>
                <a:cs typeface="Century Gothic"/>
              </a:rPr>
              <a:t>eli-</a:t>
            </a:r>
            <a:r>
              <a:rPr lang="fr-FR" sz="1200">
                <a:solidFill>
                  <a:srgbClr val="FFFFFF"/>
                </a:solidFill>
                <a:latin typeface="Century Gothic"/>
                <a:ea typeface="Century Gothic"/>
                <a:cs typeface="Century Gothic"/>
              </a:rPr>
              <a:t>i</a:t>
            </a:r>
            <a:r>
              <a:rPr lang="fr-FR" sz="1200" b="0" i="0" u="none" strike="noStrike" cap="none">
                <a:solidFill>
                  <a:srgbClr val="FFFFFF"/>
                </a:solidFill>
                <a:latin typeface="Century Gothic"/>
                <a:ea typeface="Century Gothic"/>
                <a:cs typeface="Century Gothic"/>
              </a:rPr>
              <a:t>:</a:t>
            </a:r>
            <a:endParaRPr/>
          </a:p>
          <a:p>
            <a:pPr marL="0" marR="0" lvl="0" indent="0" algn="ctr">
              <a:lnSpc>
                <a:spcPct val="100000"/>
              </a:lnSpc>
              <a:spcBef>
                <a:spcPts val="0"/>
              </a:spcBef>
              <a:spcAft>
                <a:spcPts val="0"/>
              </a:spcAft>
              <a:buClr>
                <a:srgbClr val="000000"/>
              </a:buClr>
              <a:buSzPts val="1800"/>
              <a:buFont typeface="Arial"/>
              <a:buNone/>
              <a:defRPr/>
            </a:pPr>
            <a:r>
              <a:rPr lang="fr-FR" sz="1200" b="0" i="0" u="none" strike="noStrike" cap="none">
                <a:solidFill>
                  <a:srgbClr val="FFFFFF"/>
                </a:solidFill>
                <a:latin typeface="Century Gothic"/>
                <a:ea typeface="Century Gothic"/>
                <a:cs typeface="Century Gothic"/>
              </a:rPr>
              <a:t>ModificationPosition</a:t>
            </a:r>
            <a:endParaRPr sz="1200" b="0" i="0" u="none" strike="noStrike" cap="none">
              <a:solidFill>
                <a:srgbClr val="FFFFFF"/>
              </a:solidFill>
              <a:latin typeface="Century Gothic"/>
              <a:ea typeface="Century Gothic"/>
              <a:cs typeface="Century Gothic"/>
            </a:endParaRPr>
          </a:p>
        </p:txBody>
      </p:sp>
      <p:sp>
        <p:nvSpPr>
          <p:cNvPr id="342" name="Google Shape;342;p25"/>
          <p:cNvSpPr txBox="1"/>
          <p:nvPr/>
        </p:nvSpPr>
        <p:spPr bwMode="auto">
          <a:xfrm>
            <a:off x="4576997" y="2221855"/>
            <a:ext cx="2312900" cy="261570"/>
          </a:xfrm>
          <a:prstGeom prst="rect">
            <a:avLst/>
          </a:prstGeom>
          <a:noFill/>
          <a:ln>
            <a:noFill/>
          </a:ln>
        </p:spPr>
        <p:txBody>
          <a:bodyPr spcFirstLastPara="1" wrap="square" lIns="91425" tIns="45700" rIns="91425" bIns="45700" anchor="t" anchorCtr="0">
            <a:spAutoFit/>
          </a:bodyPr>
          <a:lstStyle/>
          <a:p>
            <a:pPr marL="0" marR="0" lvl="0" indent="0" algn="l">
              <a:lnSpc>
                <a:spcPct val="100000"/>
              </a:lnSpc>
              <a:spcBef>
                <a:spcPts val="0"/>
              </a:spcBef>
              <a:spcAft>
                <a:spcPts val="0"/>
              </a:spcAft>
              <a:buNone/>
              <a:defRPr/>
            </a:pPr>
            <a:r>
              <a:rPr lang="fr-FR" sz="1100" b="0" i="0" u="none" strike="noStrike" cap="none">
                <a:solidFill>
                  <a:srgbClr val="000000"/>
                </a:solidFill>
                <a:latin typeface="Calibri"/>
                <a:ea typeface="Calibri"/>
                <a:cs typeface="Calibri"/>
              </a:rPr>
              <a:t>eli-</a:t>
            </a:r>
            <a:r>
              <a:rPr lang="fr-FR" sz="1100">
                <a:latin typeface="Calibri"/>
                <a:ea typeface="Calibri"/>
                <a:cs typeface="Calibri"/>
              </a:rPr>
              <a:t>i</a:t>
            </a:r>
            <a:r>
              <a:rPr lang="fr-FR" sz="1100" b="0" i="0" u="none" strike="noStrike" cap="none">
                <a:solidFill>
                  <a:srgbClr val="000000"/>
                </a:solidFill>
                <a:latin typeface="Calibri"/>
                <a:ea typeface="Calibri"/>
                <a:cs typeface="Calibri"/>
              </a:rPr>
              <a:t>:modification_has_position (0,1)</a:t>
            </a:r>
            <a:endParaRPr sz="1100" b="0" i="0" u="none" strike="noStrike" cap="none">
              <a:solidFill>
                <a:srgbClr val="000000"/>
              </a:solidFill>
              <a:latin typeface="Arial"/>
              <a:ea typeface="Arial"/>
              <a:cs typeface="Arial"/>
            </a:endParaRPr>
          </a:p>
        </p:txBody>
      </p:sp>
      <p:cxnSp>
        <p:nvCxnSpPr>
          <p:cNvPr id="343" name="Google Shape;343;p25"/>
          <p:cNvCxnSpPr>
            <a:cxnSpLocks/>
          </p:cNvCxnSpPr>
          <p:nvPr/>
        </p:nvCxnSpPr>
        <p:spPr bwMode="auto">
          <a:xfrm rot="5400000" flipH="1">
            <a:off x="4977590" y="2386308"/>
            <a:ext cx="459300" cy="13199"/>
          </a:xfrm>
          <a:prstGeom prst="bentConnector3">
            <a:avLst>
              <a:gd name="adj1" fmla="val 50013"/>
            </a:avLst>
          </a:prstGeom>
          <a:noFill/>
          <a:ln w="19050" cap="flat" cmpd="sng">
            <a:solidFill>
              <a:srgbClr val="E36C09"/>
            </a:solidFill>
            <a:prstDash val="solid"/>
            <a:round/>
            <a:headEnd type="none" w="sm" len="sm"/>
            <a:tailEnd type="stealth" w="med" len="med"/>
          </a:ln>
        </p:spPr>
      </p:cxnSp>
      <p:sp>
        <p:nvSpPr>
          <p:cNvPr id="345" name="Google Shape;345;p25"/>
          <p:cNvSpPr/>
          <p:nvPr/>
        </p:nvSpPr>
        <p:spPr bwMode="auto">
          <a:xfrm>
            <a:off x="664111" y="3847974"/>
            <a:ext cx="1899635" cy="486653"/>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600" b="0" i="0" u="none" strike="noStrike" cap="none">
                <a:solidFill>
                  <a:srgbClr val="000000"/>
                </a:solidFill>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1" u="none" strike="noStrike" cap="none">
                <a:solidFill>
                  <a:srgbClr val="000000"/>
                </a:solidFill>
                <a:latin typeface="Century Gothic"/>
                <a:ea typeface="Century Gothic"/>
                <a:cs typeface="Century Gothic"/>
              </a:rPr>
              <a:t>(new consolidation)</a:t>
            </a:r>
            <a:endParaRPr sz="1000" b="0" i="0" u="none" strike="noStrike" cap="none">
              <a:solidFill>
                <a:srgbClr val="000000"/>
              </a:solidFill>
              <a:latin typeface="Century Gothic"/>
              <a:ea typeface="Century Gothic"/>
              <a:cs typeface="Century Gothic"/>
            </a:endParaRPr>
          </a:p>
        </p:txBody>
      </p:sp>
      <p:cxnSp>
        <p:nvCxnSpPr>
          <p:cNvPr id="346" name="Google Shape;346;p25"/>
          <p:cNvCxnSpPr>
            <a:cxnSpLocks/>
            <a:stCxn id="333" idx="1"/>
            <a:endCxn id="345" idx="3"/>
          </p:cNvCxnSpPr>
          <p:nvPr/>
        </p:nvCxnSpPr>
        <p:spPr bwMode="auto">
          <a:xfrm rot="10800000">
            <a:off x="2563624" y="4091334"/>
            <a:ext cx="789900" cy="1500"/>
          </a:xfrm>
          <a:prstGeom prst="bentConnector3">
            <a:avLst>
              <a:gd name="adj1" fmla="val 49992"/>
            </a:avLst>
          </a:prstGeom>
          <a:noFill/>
          <a:ln w="19050" cap="flat" cmpd="sng">
            <a:solidFill>
              <a:srgbClr val="E36C09"/>
            </a:solidFill>
            <a:prstDash val="solid"/>
            <a:round/>
            <a:headEnd type="none" w="sm" len="sm"/>
            <a:tailEnd type="stealth" w="med" len="med"/>
          </a:ln>
        </p:spPr>
      </p:cxnSp>
      <p:sp>
        <p:nvSpPr>
          <p:cNvPr id="347" name="Google Shape;347;p25"/>
          <p:cNvSpPr txBox="1"/>
          <p:nvPr/>
        </p:nvSpPr>
        <p:spPr bwMode="auto">
          <a:xfrm>
            <a:off x="2503105" y="3866512"/>
            <a:ext cx="937090" cy="396558"/>
          </a:xfrm>
          <a:prstGeom prst="rect">
            <a:avLst/>
          </a:prstGeom>
          <a:noFill/>
          <a:ln>
            <a:noFill/>
          </a:ln>
        </p:spPr>
        <p:txBody>
          <a:bodyPr spcFirstLastPara="1" wrap="square" lIns="91425" tIns="45700" rIns="91425" bIns="45700" anchor="t" anchorCtr="0">
            <a:spAutoFit/>
          </a:bodyPr>
          <a:lstStyle/>
          <a:p>
            <a:pPr marL="0" marR="0" lvl="0" indent="0" algn="ctr">
              <a:lnSpc>
                <a:spcPct val="100000"/>
              </a:lnSpc>
              <a:spcBef>
                <a:spcPts val="0"/>
              </a:spcBef>
              <a:spcAft>
                <a:spcPts val="0"/>
              </a:spcAft>
              <a:buNone/>
              <a:defRPr/>
            </a:pPr>
            <a:r>
              <a:rPr lang="fr-FR" sz="1000" b="0" i="0" u="none" strike="noStrike" cap="none">
                <a:solidFill>
                  <a:srgbClr val="000000"/>
                </a:solidFill>
                <a:latin typeface="Calibri"/>
                <a:ea typeface="Calibri"/>
                <a:cs typeface="Calibri"/>
              </a:rPr>
              <a:t>eli:is_part_of</a:t>
            </a:r>
            <a:endParaRPr lang="fr-FR" sz="1000" b="0" i="0" u="none" strike="noStrike" cap="none">
              <a:solidFill>
                <a:srgbClr val="000000"/>
              </a:solidFill>
              <a:latin typeface="Calibri"/>
              <a:ea typeface="Calibri"/>
              <a:cs typeface="Calibri"/>
            </a:endParaRPr>
          </a:p>
          <a:p>
            <a:pPr marL="0" marR="0" lvl="0" indent="0" algn="ctr">
              <a:lnSpc>
                <a:spcPct val="100000"/>
              </a:lnSpc>
              <a:spcBef>
                <a:spcPts val="0"/>
              </a:spcBef>
              <a:spcAft>
                <a:spcPts val="0"/>
              </a:spcAft>
              <a:buNone/>
              <a:defRPr/>
            </a:pPr>
            <a:r>
              <a:rPr lang="fr-FR" sz="1000" b="0" i="0" u="none" strike="noStrike" cap="none">
                <a:solidFill>
                  <a:srgbClr val="000000"/>
                </a:solidFill>
                <a:latin typeface="Calibri"/>
                <a:ea typeface="Calibri"/>
                <a:cs typeface="Calibri"/>
              </a:rPr>
              <a:t>(1,1)</a:t>
            </a:r>
            <a:endParaRPr sz="1000" b="0" i="0" u="none" strike="noStrike" cap="none">
              <a:solidFill>
                <a:srgbClr val="000000"/>
              </a:solidFill>
              <a:latin typeface="Arial"/>
              <a:ea typeface="Arial"/>
              <a:cs typeface="Arial"/>
            </a:endParaRPr>
          </a:p>
        </p:txBody>
      </p:sp>
      <p:sp>
        <p:nvSpPr>
          <p:cNvPr id="348" name="Google Shape;348;p25"/>
          <p:cNvSpPr/>
          <p:nvPr/>
        </p:nvSpPr>
        <p:spPr bwMode="auto">
          <a:xfrm>
            <a:off x="2659387" y="1631602"/>
            <a:ext cx="1555647" cy="531533"/>
          </a:xfrm>
          <a:prstGeom prst="rect">
            <a:avLst/>
          </a:prstGeom>
          <a:solidFill>
            <a:srgbClr val="938953"/>
          </a:solidFill>
          <a:ln w="25400" cap="flat" cmpd="sng">
            <a:solidFill>
              <a:srgbClr val="494429"/>
            </a:solidFill>
            <a:prstDash val="solid"/>
            <a:round/>
            <a:headEnd type="none" w="sm" len="sm"/>
            <a:tailEnd type="none" w="sm" len="sm"/>
          </a:ln>
        </p:spPr>
        <p:txBody>
          <a:bodyPr spcFirstLastPara="1" wrap="square" lIns="91425" tIns="45700" rIns="91425" bIns="45700"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FFFFFF"/>
                </a:solidFill>
                <a:latin typeface="Century Gothic"/>
                <a:ea typeface="Century Gothic"/>
                <a:cs typeface="Century Gothic"/>
              </a:rPr>
              <a:t>eli-</a:t>
            </a:r>
            <a:r>
              <a:rPr lang="fr-FR" sz="1200">
                <a:solidFill>
                  <a:srgbClr val="FFFFFF"/>
                </a:solidFill>
                <a:latin typeface="Century Gothic"/>
                <a:ea typeface="Century Gothic"/>
                <a:cs typeface="Century Gothic"/>
              </a:rPr>
              <a:t>i</a:t>
            </a:r>
            <a:r>
              <a:rPr lang="fr-FR" sz="1200" b="0" i="0" u="none" strike="noStrike" cap="none">
                <a:solidFill>
                  <a:srgbClr val="FFFFFF"/>
                </a:solidFill>
                <a:latin typeface="Century Gothic"/>
                <a:ea typeface="Century Gothic"/>
                <a:cs typeface="Century Gothic"/>
              </a:rPr>
              <a:t>:</a:t>
            </a:r>
            <a:endParaRPr/>
          </a:p>
          <a:p>
            <a:pPr marL="0" marR="0" lvl="0" indent="0" algn="ctr">
              <a:lnSpc>
                <a:spcPct val="100000"/>
              </a:lnSpc>
              <a:spcBef>
                <a:spcPts val="0"/>
              </a:spcBef>
              <a:spcAft>
                <a:spcPts val="0"/>
              </a:spcAft>
              <a:buNone/>
              <a:defRPr/>
            </a:pPr>
            <a:r>
              <a:rPr lang="fr-FR" sz="1200" b="0" i="0" u="none" strike="noStrike" cap="none">
                <a:solidFill>
                  <a:srgbClr val="FFFFFF"/>
                </a:solidFill>
                <a:latin typeface="Century Gothic"/>
                <a:ea typeface="Century Gothic"/>
                <a:cs typeface="Century Gothic"/>
              </a:rPr>
              <a:t>ModificationType</a:t>
            </a:r>
            <a:endParaRPr sz="1200" b="0" i="0" u="none" strike="noStrike" cap="none">
              <a:solidFill>
                <a:srgbClr val="FFFFFF"/>
              </a:solidFill>
              <a:latin typeface="Century Gothic"/>
              <a:ea typeface="Century Gothic"/>
              <a:cs typeface="Century Gothic"/>
            </a:endParaRPr>
          </a:p>
        </p:txBody>
      </p:sp>
      <p:cxnSp>
        <p:nvCxnSpPr>
          <p:cNvPr id="349" name="Google Shape;349;p25"/>
          <p:cNvCxnSpPr>
            <a:cxnSpLocks/>
          </p:cNvCxnSpPr>
          <p:nvPr/>
        </p:nvCxnSpPr>
        <p:spPr bwMode="auto">
          <a:xfrm rot="5400000" flipH="1">
            <a:off x="3263184" y="2376158"/>
            <a:ext cx="499200" cy="6599"/>
          </a:xfrm>
          <a:prstGeom prst="bentConnector3">
            <a:avLst>
              <a:gd name="adj1" fmla="val 49995"/>
            </a:avLst>
          </a:prstGeom>
          <a:noFill/>
          <a:ln w="19050" cap="flat" cmpd="sng">
            <a:solidFill>
              <a:srgbClr val="E36C09"/>
            </a:solidFill>
            <a:prstDash val="solid"/>
            <a:round/>
            <a:headEnd type="none" w="sm" len="sm"/>
            <a:tailEnd type="stealth" w="med" len="med"/>
          </a:ln>
        </p:spPr>
      </p:cxnSp>
      <p:sp>
        <p:nvSpPr>
          <p:cNvPr id="350" name="Google Shape;350;p25"/>
          <p:cNvSpPr txBox="1"/>
          <p:nvPr/>
        </p:nvSpPr>
        <p:spPr bwMode="auto">
          <a:xfrm>
            <a:off x="2134510" y="2130659"/>
            <a:ext cx="2415000" cy="338700"/>
          </a:xfrm>
          <a:prstGeom prst="rect">
            <a:avLst/>
          </a:prstGeom>
          <a:noFill/>
          <a:ln>
            <a:noFill/>
          </a:ln>
        </p:spPr>
        <p:txBody>
          <a:bodyPr spcFirstLastPara="1" wrap="square" lIns="91425" tIns="91425" rIns="91425" bIns="91425" anchor="t" anchorCtr="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eli-</a:t>
            </a:r>
            <a:r>
              <a:rPr lang="fr-FR" sz="1000">
                <a:solidFill>
                  <a:schemeClr val="dk1"/>
                </a:solidFill>
                <a:latin typeface="Calibri"/>
                <a:ea typeface="Calibri"/>
                <a:cs typeface="Calibri"/>
              </a:rPr>
              <a:t>i</a:t>
            </a:r>
            <a:r>
              <a:rPr lang="fr-FR" sz="1000" b="0" i="0" u="none" strike="noStrike" cap="none">
                <a:solidFill>
                  <a:schemeClr val="dk1"/>
                </a:solidFill>
                <a:latin typeface="Calibri"/>
                <a:ea typeface="Calibri"/>
                <a:cs typeface="Calibri"/>
              </a:rPr>
              <a:t>:triggers_modification_of_type</a:t>
            </a:r>
            <a:endParaRPr sz="1200" b="0" i="0" u="none" strike="noStrike" cap="none">
              <a:solidFill>
                <a:schemeClr val="dk1"/>
              </a:solidFill>
              <a:latin typeface="Calibri"/>
              <a:ea typeface="Calibri"/>
              <a:cs typeface="Calibri"/>
            </a:endParaRPr>
          </a:p>
        </p:txBody>
      </p:sp>
      <p:sp>
        <p:nvSpPr>
          <p:cNvPr id="351" name="Google Shape;351;p25"/>
          <p:cNvSpPr/>
          <p:nvPr/>
        </p:nvSpPr>
        <p:spPr bwMode="auto">
          <a:xfrm>
            <a:off x="5333909" y="2938644"/>
            <a:ext cx="63600" cy="95400"/>
          </a:xfrm>
          <a:prstGeom prst="rect">
            <a:avLst/>
          </a:prstGeom>
          <a:no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352" name="Google Shape;352;p25"/>
          <p:cNvSpPr/>
          <p:nvPr/>
        </p:nvSpPr>
        <p:spPr bwMode="auto">
          <a:xfrm>
            <a:off x="5117343" y="3034897"/>
            <a:ext cx="63600" cy="95400"/>
          </a:xfrm>
          <a:prstGeom prst="rect">
            <a:avLst/>
          </a:prstGeom>
          <a:no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cxnSp>
        <p:nvCxnSpPr>
          <p:cNvPr id="353" name="Google Shape;353;p25"/>
          <p:cNvCxnSpPr>
            <a:cxnSpLocks/>
            <a:stCxn id="351" idx="3"/>
            <a:endCxn id="352" idx="2"/>
          </p:cNvCxnSpPr>
          <p:nvPr/>
        </p:nvCxnSpPr>
        <p:spPr bwMode="auto">
          <a:xfrm flipH="1">
            <a:off x="5149109" y="2986343"/>
            <a:ext cx="248400" cy="144000"/>
          </a:xfrm>
          <a:prstGeom prst="bentConnector4">
            <a:avLst>
              <a:gd name="adj1" fmla="val -282545"/>
              <a:gd name="adj2" fmla="val 314418"/>
            </a:avLst>
          </a:prstGeom>
          <a:noFill/>
          <a:ln w="19050" cap="flat" cmpd="sng">
            <a:solidFill>
              <a:srgbClr val="E36C09"/>
            </a:solidFill>
            <a:prstDash val="solid"/>
            <a:round/>
            <a:headEnd type="none" w="sm" len="sm"/>
            <a:tailEnd type="stealth" w="med" len="med"/>
          </a:ln>
        </p:spPr>
      </p:cxnSp>
      <p:sp>
        <p:nvSpPr>
          <p:cNvPr id="354" name="Google Shape;354;p25"/>
          <p:cNvSpPr txBox="1"/>
          <p:nvPr/>
        </p:nvSpPr>
        <p:spPr bwMode="auto">
          <a:xfrm>
            <a:off x="5149142" y="3124674"/>
            <a:ext cx="2060980" cy="538575"/>
          </a:xfrm>
          <a:prstGeom prst="rect">
            <a:avLst/>
          </a:prstGeom>
          <a:noFill/>
          <a:ln>
            <a:noFill/>
          </a:ln>
        </p:spPr>
        <p:txBody>
          <a:bodyPr spcFirstLastPara="1" wrap="square" lIns="91423" tIns="91423" rIns="91423" bIns="91423" anchor="t" anchorCtr="0">
            <a:spAutoFit/>
          </a:bodyPr>
          <a:lstStyle/>
          <a:p>
            <a:pPr marL="0" marR="0" lvl="0" indent="0" algn="l">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a:t>
            </a:r>
            <a:r>
              <a:rPr lang="fr-FR" sz="1100">
                <a:solidFill>
                  <a:schemeClr val="dk1"/>
                </a:solidFill>
                <a:latin typeface="Calibri"/>
                <a:ea typeface="Calibri"/>
                <a:cs typeface="Calibri"/>
              </a:rPr>
              <a:t>indirect_impact_from</a:t>
            </a:r>
            <a:r>
              <a:rPr lang="fr-FR" sz="1100">
                <a:solidFill>
                  <a:schemeClr val="dk1"/>
                </a:solidFill>
                <a:latin typeface="Calibri"/>
                <a:ea typeface="Calibri"/>
                <a:cs typeface="Calibri"/>
              </a:rPr>
              <a:t> (0,1)</a:t>
            </a:r>
            <a:endParaRPr sz="1100" b="0" i="0" u="none" strike="noStrike" cap="none">
              <a:solidFill>
                <a:schemeClr val="dk1"/>
              </a:solidFill>
              <a:latin typeface="Calibri"/>
              <a:ea typeface="Calibri"/>
              <a:cs typeface="Calibri"/>
            </a:endParaRPr>
          </a:p>
          <a:p>
            <a:pPr marL="0" marR="0" lvl="0" indent="0" algn="l">
              <a:lnSpc>
                <a:spcPct val="100000"/>
              </a:lnSpc>
              <a:spcBef>
                <a:spcPts val="0"/>
              </a:spcBef>
              <a:spcAft>
                <a:spcPts val="0"/>
              </a:spcAft>
              <a:buClr>
                <a:srgbClr val="000000"/>
              </a:buClr>
              <a:buSzPts val="1200"/>
              <a:buFont typeface="Arial"/>
              <a:buNone/>
              <a:defRPr/>
            </a:pPr>
            <a:endParaRPr sz="1200" b="0" i="0" u="none" strike="noStrike" cap="none">
              <a:solidFill>
                <a:srgbClr val="000000"/>
              </a:solidFill>
              <a:latin typeface="Arial"/>
              <a:ea typeface="Arial"/>
              <a:cs typeface="Arial"/>
            </a:endParaRPr>
          </a:p>
        </p:txBody>
      </p:sp>
      <p:sp>
        <p:nvSpPr>
          <p:cNvPr id="1682704526" name="Google Shape;317;p25"/>
          <p:cNvSpPr txBox="1"/>
          <p:nvPr/>
        </p:nvSpPr>
        <p:spPr bwMode="auto">
          <a:xfrm>
            <a:off x="7281579" y="2150314"/>
            <a:ext cx="1432078" cy="225599"/>
          </a:xfrm>
          <a:prstGeom prst="rect">
            <a:avLst/>
          </a:prstGeom>
          <a:solidFill>
            <a:schemeClr val="bg1"/>
          </a:solidFill>
          <a:ln>
            <a:noFill/>
          </a:ln>
        </p:spPr>
        <p:txBody>
          <a:bodyPr spcFirstLastPara="1" vertOverflow="overflow" horzOverflow="overflow" vert="horz" wrap="square" lIns="28800" tIns="28800" rIns="28800" bIns="288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rgbClr val="000000"/>
                </a:solidFill>
                <a:latin typeface="Calibri"/>
                <a:ea typeface="Calibri"/>
                <a:cs typeface="Calibri"/>
              </a:rPr>
              <a:t>eli:is_part_of (1,1)</a:t>
            </a:r>
            <a:endParaRPr sz="1100" b="0" i="0" u="none" strike="noStrike" cap="none">
              <a:solidFill>
                <a:srgbClr val="000000"/>
              </a:solidFill>
              <a:latin typeface="Arial"/>
              <a:ea typeface="Arial"/>
              <a:cs typeface="Arial"/>
            </a:endParaRPr>
          </a:p>
        </p:txBody>
      </p:sp>
      <p:sp>
        <p:nvSpPr>
          <p:cNvPr id="1960957226" name="Google Shape;317;p25"/>
          <p:cNvSpPr txBox="1"/>
          <p:nvPr/>
        </p:nvSpPr>
        <p:spPr bwMode="auto">
          <a:xfrm>
            <a:off x="7293600" y="3235862"/>
            <a:ext cx="1436758" cy="196799"/>
          </a:xfrm>
          <a:prstGeom prst="rect">
            <a:avLst/>
          </a:prstGeom>
          <a:solidFill>
            <a:schemeClr val="bg1"/>
          </a:solidFill>
          <a:ln>
            <a:noFill/>
          </a:ln>
        </p:spPr>
        <p:txBody>
          <a:bodyPr spcFirstLastPara="1" vertOverflow="overflow" horzOverflow="overflow" vert="horz" wrap="square" lIns="28800" tIns="14400" rIns="28800" bIns="144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rgbClr val="000000"/>
                </a:solidFill>
                <a:latin typeface="Calibri"/>
                <a:ea typeface="Calibri"/>
                <a:cs typeface="Calibri"/>
              </a:rPr>
              <a:t>eli:realizes (1,1)</a:t>
            </a:r>
            <a:endParaRPr sz="1100" b="0" i="0" u="none" strike="noStrike" cap="none">
              <a:solidFill>
                <a:srgbClr val="000000"/>
              </a:solidFill>
              <a:latin typeface="Arial"/>
              <a:ea typeface="Arial"/>
              <a:cs typeface="Arial"/>
            </a:endParaRPr>
          </a:p>
        </p:txBody>
      </p:sp>
      <p:sp>
        <p:nvSpPr>
          <p:cNvPr id="1740010480" name="Google Shape;317;p25"/>
          <p:cNvSpPr txBox="1"/>
          <p:nvPr/>
        </p:nvSpPr>
        <p:spPr bwMode="auto">
          <a:xfrm>
            <a:off x="863620" y="4434227"/>
            <a:ext cx="1437117" cy="196799"/>
          </a:xfrm>
          <a:prstGeom prst="rect">
            <a:avLst/>
          </a:prstGeom>
          <a:solidFill>
            <a:schemeClr val="bg1"/>
          </a:solidFill>
          <a:ln>
            <a:noFill/>
          </a:ln>
        </p:spPr>
        <p:txBody>
          <a:bodyPr spcFirstLastPara="1" vertOverflow="overflow" horzOverflow="overflow" vert="horz" wrap="square" lIns="28800" tIns="14400" rIns="28800" bIns="144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rgbClr val="000000"/>
                </a:solidFill>
                <a:latin typeface="Calibri"/>
                <a:ea typeface="Calibri"/>
                <a:cs typeface="Calibri"/>
              </a:rPr>
              <a:t>eli:realizes (1,1)</a:t>
            </a:r>
            <a:endParaRPr sz="1100" b="0" i="0" u="none" strike="noStrike" cap="none">
              <a:solidFill>
                <a:srgbClr val="000000"/>
              </a:solidFill>
              <a:latin typeface="Arial"/>
              <a:ea typeface="Arial"/>
              <a:cs typeface="Arial"/>
            </a:endParaRPr>
          </a:p>
        </p:txBody>
      </p:sp>
      <p:sp>
        <p:nvSpPr>
          <p:cNvPr id="317" name="Google Shape;317;p25"/>
          <p:cNvSpPr txBox="1"/>
          <p:nvPr/>
        </p:nvSpPr>
        <p:spPr bwMode="auto">
          <a:xfrm>
            <a:off x="538149" y="2058414"/>
            <a:ext cx="1431719" cy="225599"/>
          </a:xfrm>
          <a:prstGeom prst="rect">
            <a:avLst/>
          </a:prstGeom>
          <a:solidFill>
            <a:schemeClr val="bg1"/>
          </a:solidFill>
          <a:ln>
            <a:noFill/>
          </a:ln>
        </p:spPr>
        <p:txBody>
          <a:bodyPr spcFirstLastPara="1" vertOverflow="overflow" horzOverflow="overflow" vert="horz" wrap="square" lIns="28800" tIns="28800" rIns="28800" bIns="288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rgbClr val="000000"/>
                </a:solidFill>
                <a:latin typeface="Calibri"/>
                <a:ea typeface="Calibri"/>
                <a:cs typeface="Calibri"/>
              </a:rPr>
              <a:t>eli:is_part_of (1,1)</a:t>
            </a:r>
            <a:endParaRPr sz="1100" b="0" i="0" u="none" strike="noStrike" cap="none">
              <a:solidFill>
                <a:srgbClr val="000000"/>
              </a:solidFill>
              <a:latin typeface="Arial"/>
              <a:ea typeface="Arial"/>
              <a:cs typeface="Arial"/>
            </a:endParaRPr>
          </a:p>
        </p:txBody>
      </p:sp>
      <p:sp>
        <p:nvSpPr>
          <p:cNvPr id="1841866527" name="Google Shape;337;p25"/>
          <p:cNvSpPr/>
          <p:nvPr/>
        </p:nvSpPr>
        <p:spPr bwMode="auto">
          <a:xfrm>
            <a:off x="315150" y="3202126"/>
            <a:ext cx="1899513" cy="341238"/>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400" b="0" i="0" u="none" strike="noStrike" cap="none">
              <a:solidFill>
                <a:srgbClr val="000000"/>
              </a:solidFill>
              <a:latin typeface="Arial"/>
              <a:ea typeface="Arial"/>
              <a:cs typeface="Arial"/>
            </a:endParaRPr>
          </a:p>
        </p:txBody>
      </p:sp>
      <p:cxnSp>
        <p:nvCxnSpPr>
          <p:cNvPr id="1260005149" name="Google Shape;338;p25"/>
          <p:cNvCxnSpPr>
            <a:cxnSpLocks/>
          </p:cNvCxnSpPr>
          <p:nvPr/>
        </p:nvCxnSpPr>
        <p:spPr bwMode="auto">
          <a:xfrm rot="-5399976">
            <a:off x="1046355" y="3035332"/>
            <a:ext cx="396000" cy="599"/>
          </a:xfrm>
          <a:prstGeom prst="bentConnector3">
            <a:avLst>
              <a:gd name="adj1" fmla="val 49984"/>
            </a:avLst>
          </a:prstGeom>
          <a:noFill/>
          <a:ln w="19050" cap="flat" cmpd="sng">
            <a:solidFill>
              <a:srgbClr val="E36C09"/>
            </a:solidFill>
            <a:prstDash val="solid"/>
            <a:round/>
            <a:headEnd type="none" w="sm" len="sm"/>
            <a:tailEnd type="stealth" w="med" len="med"/>
          </a:ln>
        </p:spPr>
      </p:cxnSp>
      <p:sp>
        <p:nvSpPr>
          <p:cNvPr id="1172611169" name="Google Shape;317;p25"/>
          <p:cNvSpPr txBox="1"/>
          <p:nvPr/>
        </p:nvSpPr>
        <p:spPr bwMode="auto">
          <a:xfrm>
            <a:off x="514659" y="2937232"/>
            <a:ext cx="1437476" cy="196799"/>
          </a:xfrm>
          <a:prstGeom prst="rect">
            <a:avLst/>
          </a:prstGeom>
          <a:solidFill>
            <a:schemeClr val="bg1"/>
          </a:solidFill>
          <a:ln>
            <a:noFill/>
          </a:ln>
        </p:spPr>
        <p:txBody>
          <a:bodyPr spcFirstLastPara="1" vertOverflow="overflow" horzOverflow="overflow" vert="horz" wrap="square" lIns="28800" tIns="14400" rIns="28800" bIns="144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rgbClr val="000000"/>
                </a:solidFill>
                <a:latin typeface="Calibri"/>
                <a:ea typeface="Calibri"/>
                <a:cs typeface="Calibri"/>
              </a:rPr>
              <a:t>eli:realizes (1,1)</a:t>
            </a:r>
            <a:endParaRPr sz="1100" b="0" i="0" u="none" strike="noStrike" cap="none">
              <a:solidFill>
                <a:srgbClr val="000000"/>
              </a:solidFill>
              <a:latin typeface="Arial"/>
              <a:ea typeface="Arial"/>
              <a:cs typeface="Arial"/>
            </a:endParaRPr>
          </a:p>
        </p:txBody>
      </p:sp>
      <p:sp>
        <p:nvSpPr>
          <p:cNvPr id="1941635340" name=""/>
          <p:cNvSpPr/>
          <p:nvPr/>
        </p:nvSpPr>
        <p:spPr bwMode="auto">
          <a:xfrm flipH="0" flipV="0">
            <a:off x="574488" y="3783994"/>
            <a:ext cx="4969708" cy="1300464"/>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
        <p:nvSpPr>
          <p:cNvPr id="1377357527" name=""/>
          <p:cNvSpPr/>
          <p:nvPr/>
        </p:nvSpPr>
        <p:spPr bwMode="auto">
          <a:xfrm flipH="0" flipV="0">
            <a:off x="146715" y="1489821"/>
            <a:ext cx="2154021" cy="2163856"/>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
        <p:nvSpPr>
          <p:cNvPr id="1506358240" name=""/>
          <p:cNvSpPr/>
          <p:nvPr/>
        </p:nvSpPr>
        <p:spPr bwMode="auto">
          <a:xfrm flipH="0" flipV="0">
            <a:off x="6889896" y="1489821"/>
            <a:ext cx="2197246" cy="2499801"/>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4.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191955868" name="ZoneTexte 1"/>
          <p:cNvSpPr txBox="1"/>
          <p:nvPr/>
        </p:nvSpPr>
        <p:spPr bwMode="auto">
          <a:xfrm>
            <a:off x="539550" y="260646"/>
            <a:ext cx="8298182" cy="4267559"/>
          </a:xfrm>
          <a:prstGeom prst="rect">
            <a:avLst/>
          </a:prstGeom>
          <a:noFill/>
        </p:spPr>
        <p:txBody>
          <a:bodyPr wrap="square" rtlCol="0">
            <a:spAutoFit/>
          </a:bodyPr>
          <a:lstStyle/>
          <a:p>
            <a:pPr>
              <a:spcBef>
                <a:spcPts val="1199"/>
              </a:spcBef>
              <a:defRPr/>
            </a:pPr>
            <a:r>
              <a:rPr lang="fr-FR" sz="3600">
                <a:latin typeface="Century Gothic"/>
              </a:rPr>
              <a:t>The notion of </a:t>
            </a:r>
            <a:r>
              <a:rPr lang="fr-FR" sz="3600" b="1">
                <a:latin typeface="Century Gothic"/>
              </a:rPr>
              <a:t>Impact </a:t>
            </a:r>
            <a:r>
              <a:rPr lang="fr-FR" sz="3600">
                <a:latin typeface="Century Gothic"/>
              </a:rPr>
              <a:t>plays a central role in ELI-I.</a:t>
            </a:r>
            <a:r>
              <a:rPr/>
              <a:t> </a:t>
            </a:r>
            <a:r>
              <a:rPr lang="fr-FR" sz="3600">
                <a:latin typeface="Century Gothic"/>
              </a:rPr>
              <a:t>It represents </a:t>
            </a:r>
            <a:r>
              <a:rPr lang="fr-FR" sz="3600" i="1">
                <a:latin typeface="Century Gothic"/>
              </a:rPr>
              <a:t>« the impact from a Work (...) to another Work »</a:t>
            </a:r>
            <a:r>
              <a:rPr lang="fr-FR" sz="3600">
                <a:latin typeface="Century Gothic"/>
              </a:rPr>
              <a:t>.</a:t>
            </a:r>
            <a:r>
              <a:rPr/>
              <a:t> </a:t>
            </a:r>
            <a:r>
              <a:rPr lang="fr-FR" sz="3600">
                <a:latin typeface="Century Gothic"/>
              </a:rPr>
              <a:t>Impacts are then consolidated in consolidations.</a:t>
            </a:r>
            <a:endParaRPr/>
          </a:p>
          <a:p>
            <a:pPr>
              <a:spcBef>
                <a:spcPts val="1199"/>
              </a:spcBef>
              <a:defRPr/>
            </a:pPr>
            <a:r>
              <a:rPr lang="fr-FR" sz="2800">
                <a:latin typeface="Century Gothic"/>
              </a:rPr>
              <a:t>An impact is thus linked to 3 works : the Work containing the Impact, the Work affected by the Impact, and the Work consolidating the Impact. </a:t>
            </a:r>
            <a:r>
              <a:rPr lang="fr-FR" sz="3600">
                <a:latin typeface="Century Gothic"/>
              </a:rPr>
              <a:t>  </a:t>
            </a:r>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5.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831587490" name="Google Shape;71;p16"/>
          <p:cNvSpPr/>
          <p:nvPr/>
        </p:nvSpPr>
        <p:spPr bwMode="auto">
          <a:xfrm>
            <a:off x="86713" y="1792590"/>
            <a:ext cx="2061000" cy="500098"/>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(modifying text, corrigendum)</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sp>
        <p:nvSpPr>
          <p:cNvPr id="972301820" name="Google Shape;72;p16"/>
          <p:cNvSpPr/>
          <p:nvPr/>
        </p:nvSpPr>
        <p:spPr bwMode="auto">
          <a:xfrm>
            <a:off x="3588156" y="1443340"/>
            <a:ext cx="2061000" cy="1680858"/>
          </a:xfrm>
          <a:prstGeom prst="rect">
            <a:avLst/>
          </a:prstGeom>
          <a:solidFill>
            <a:srgbClr val="EA9999"/>
          </a:solidFill>
          <a:ln w="25400" cap="flat" cmpd="sng">
            <a:solidFill>
              <a:srgbClr val="000000"/>
            </a:solidFill>
            <a:prstDash val="solid"/>
            <a:round/>
            <a:headEnd type="none" w="sm" len="sm"/>
            <a:tailEnd type="none" w="sm" len="sm"/>
          </a:ln>
        </p:spPr>
        <p:txBody>
          <a:bodyPr spcFirstLastPara="1" vertOverflow="overflow" horzOverflow="overflow" vert="horz" wrap="square" lIns="91422" tIns="45698" rIns="91422" bIns="45698" numCol="1" spcCol="0" rtlCol="0" fromWordArt="0" anchor="t" anchorCtr="0" forceAA="0" compatLnSpc="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000" b="0" i="0" u="none" strike="noStrike" cap="none">
              <a:solidFill>
                <a:srgbClr val="000000"/>
              </a:solidFill>
              <a:latin typeface="Century Gothic"/>
              <a:ea typeface="Century Gothic"/>
              <a:cs typeface="Century Gothic"/>
            </a:endParaRPr>
          </a:p>
          <a:p>
            <a:pPr marL="195763" marR="0" lvl="0" indent="-195763" algn="l">
              <a:lnSpc>
                <a:spcPct val="100000"/>
              </a:lnSpc>
              <a:spcBef>
                <a:spcPts val="0"/>
              </a:spcBef>
              <a:spcAft>
                <a:spcPts val="0"/>
              </a:spcAft>
              <a:buClr>
                <a:srgbClr val="000000"/>
              </a:buClr>
              <a:buSzPts val="1600"/>
              <a:buFont typeface="Arial"/>
              <a:buChar char="–"/>
              <a:defRPr/>
            </a:pPr>
            <a:endParaRPr sz="800" b="0" i="0" u="none" strike="noStrike" cap="none">
              <a:solidFill>
                <a:srgbClr val="000000"/>
              </a:solidFill>
              <a:latin typeface="Century Gothic"/>
              <a:ea typeface="Century Gothic"/>
              <a:cs typeface="Century Gothic"/>
            </a:endParaRPr>
          </a:p>
          <a:p>
            <a:pPr marL="195763" marR="0" lvl="0" indent="-195763" algn="l">
              <a:lnSpc>
                <a:spcPct val="100000"/>
              </a:lnSpc>
              <a:spcBef>
                <a:spcPts val="0"/>
              </a:spcBef>
              <a:spcAft>
                <a:spcPts val="0"/>
              </a:spcAft>
              <a:buClr>
                <a:srgbClr val="000000"/>
              </a:buClr>
              <a:buSzPts val="1600"/>
              <a:buFont typeface="Arial"/>
              <a:buChar char="–"/>
              <a:defRPr/>
            </a:pPr>
            <a:endParaRPr sz="1000" b="0" i="0" u="none" strike="noStrike" cap="none">
              <a:solidFill>
                <a:srgbClr val="000000"/>
              </a:solidFill>
              <a:latin typeface="Century Gothic"/>
              <a:ea typeface="Century Gothic"/>
              <a:cs typeface="Century Gothic"/>
            </a:endParaRPr>
          </a:p>
        </p:txBody>
      </p:sp>
      <p:cxnSp>
        <p:nvCxnSpPr>
          <p:cNvPr id="863902674" name="Google Shape;78;p16"/>
          <p:cNvCxnSpPr>
            <a:cxnSpLocks/>
            <a:stCxn id="1598983141" idx="3"/>
            <a:endCxn id="972301820" idx="1"/>
          </p:cNvCxnSpPr>
          <p:nvPr/>
        </p:nvCxnSpPr>
        <p:spPr bwMode="auto">
          <a:xfrm rot="0" flipH="0" flipV="1">
            <a:off x="2281149" y="2287233"/>
            <a:ext cx="1307004" cy="0"/>
          </a:xfrm>
          <a:prstGeom prst="bentConnector3">
            <a:avLst>
              <a:gd name="adj1" fmla="val 50000"/>
            </a:avLst>
          </a:prstGeom>
          <a:noFill/>
          <a:ln w="19050" cap="flat" cmpd="sng">
            <a:solidFill>
              <a:srgbClr val="E36C09"/>
            </a:solidFill>
            <a:prstDash val="solid"/>
            <a:round/>
            <a:headEnd type="stealth" w="med" len="med"/>
            <a:tailEnd type="none" w="sm" len="sm"/>
          </a:ln>
        </p:spPr>
      </p:cxnSp>
      <p:sp>
        <p:nvSpPr>
          <p:cNvPr id="1484154042" name="Google Shape;81;p16"/>
          <p:cNvSpPr/>
          <p:nvPr/>
        </p:nvSpPr>
        <p:spPr bwMode="auto">
          <a:xfrm>
            <a:off x="6887297" y="1672214"/>
            <a:ext cx="2062198" cy="612898"/>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(basic text or </a:t>
            </a:r>
            <a:endParaRPr i="1"/>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consolidated text)</a:t>
            </a:r>
            <a:endParaRPr sz="1000" b="0" i="0" u="none" strike="noStrike" cap="none">
              <a:solidFill>
                <a:srgbClr val="000000"/>
              </a:solidFill>
              <a:latin typeface="Century Gothic"/>
              <a:ea typeface="Century Gothic"/>
              <a:cs typeface="Century Gothic"/>
            </a:endParaRPr>
          </a:p>
        </p:txBody>
      </p:sp>
      <p:cxnSp>
        <p:nvCxnSpPr>
          <p:cNvPr id="1648326663" name="Google Shape;82;p16"/>
          <p:cNvCxnSpPr>
            <a:cxnSpLocks/>
            <a:endCxn id="1272466179" idx="1"/>
          </p:cNvCxnSpPr>
          <p:nvPr/>
        </p:nvCxnSpPr>
        <p:spPr bwMode="auto">
          <a:xfrm rot="0" flipH="0" flipV="1">
            <a:off x="5649156" y="2270484"/>
            <a:ext cx="1157293"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786192378" name="Google Shape;83;p16"/>
          <p:cNvSpPr txBox="1"/>
          <p:nvPr/>
        </p:nvSpPr>
        <p:spPr bwMode="auto">
          <a:xfrm>
            <a:off x="5637647" y="2408841"/>
            <a:ext cx="986769" cy="239998"/>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:impact_to </a:t>
            </a:r>
            <a:endParaRPr/>
          </a:p>
        </p:txBody>
      </p:sp>
      <p:cxnSp>
        <p:nvCxnSpPr>
          <p:cNvPr id="1045476273" name="Google Shape;84;p16"/>
          <p:cNvCxnSpPr>
            <a:cxnSpLocks/>
            <a:endCxn id="972301820" idx="2"/>
          </p:cNvCxnSpPr>
          <p:nvPr/>
        </p:nvCxnSpPr>
        <p:spPr bwMode="auto">
          <a:xfrm rot="16199969" flipH="0" flipV="0">
            <a:off x="4268077" y="3467098"/>
            <a:ext cx="685800"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62730572" name="Google Shape;85;p16"/>
          <p:cNvSpPr/>
          <p:nvPr/>
        </p:nvSpPr>
        <p:spPr bwMode="auto">
          <a:xfrm>
            <a:off x="3450873" y="3917544"/>
            <a:ext cx="2323800" cy="486598"/>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None/>
              <a:defRPr/>
            </a:pPr>
            <a:r>
              <a:rPr lang="fr-FR" sz="1600" b="0" i="0" u="none" strike="noStrike" cap="none">
                <a:solidFill>
                  <a:srgbClr val="000000"/>
                </a:solidFill>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1" u="none" strike="noStrike" cap="none">
                <a:solidFill>
                  <a:srgbClr val="000000"/>
                </a:solidFill>
                <a:latin typeface="Century Gothic"/>
                <a:ea typeface="Century Gothic"/>
                <a:cs typeface="Century Gothic"/>
              </a:rPr>
              <a:t>(new version of the consolidation)</a:t>
            </a:r>
            <a:endParaRPr sz="1000" b="0" i="0" u="none" strike="noStrike" cap="none">
              <a:solidFill>
                <a:srgbClr val="000000"/>
              </a:solidFill>
              <a:latin typeface="Century Gothic"/>
              <a:ea typeface="Century Gothic"/>
              <a:cs typeface="Century Gothic"/>
            </a:endParaRPr>
          </a:p>
        </p:txBody>
      </p:sp>
      <p:sp>
        <p:nvSpPr>
          <p:cNvPr id="1716777015" name="Google Shape;88;p16"/>
          <p:cNvSpPr/>
          <p:nvPr/>
        </p:nvSpPr>
        <p:spPr bwMode="auto">
          <a:xfrm>
            <a:off x="6891943" y="2472647"/>
            <a:ext cx="2052900" cy="415884"/>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000" b="0" i="0" u="none" strike="noStrike" cap="none">
              <a:solidFill>
                <a:srgbClr val="000000"/>
              </a:solidFill>
              <a:latin typeface="Arial"/>
              <a:ea typeface="Arial"/>
              <a:cs typeface="Arial"/>
            </a:endParaRPr>
          </a:p>
        </p:txBody>
      </p:sp>
      <p:sp>
        <p:nvSpPr>
          <p:cNvPr id="1186629061" name="Google Shape;89;p16"/>
          <p:cNvSpPr/>
          <p:nvPr/>
        </p:nvSpPr>
        <p:spPr bwMode="auto">
          <a:xfrm>
            <a:off x="3452573" y="4565648"/>
            <a:ext cx="2323800" cy="432372"/>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000" b="0" i="0" u="none" strike="noStrike" cap="none">
              <a:solidFill>
                <a:srgbClr val="000000"/>
              </a:solidFill>
              <a:latin typeface="Arial"/>
              <a:ea typeface="Arial"/>
              <a:cs typeface="Arial"/>
            </a:endParaRPr>
          </a:p>
        </p:txBody>
      </p:sp>
      <p:sp>
        <p:nvSpPr>
          <p:cNvPr id="451772674" name="Google Shape;83;p16"/>
          <p:cNvSpPr txBox="1"/>
          <p:nvPr/>
        </p:nvSpPr>
        <p:spPr bwMode="auto">
          <a:xfrm>
            <a:off x="2396000" y="2490189"/>
            <a:ext cx="1134364" cy="239998"/>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 </a:t>
            </a:r>
            <a:endParaRPr/>
          </a:p>
        </p:txBody>
      </p:sp>
      <p:sp>
        <p:nvSpPr>
          <p:cNvPr id="794957383" name="Google Shape;88;p16"/>
          <p:cNvSpPr/>
          <p:nvPr/>
        </p:nvSpPr>
        <p:spPr bwMode="auto">
          <a:xfrm>
            <a:off x="90765" y="2394841"/>
            <a:ext cx="2052900" cy="415883"/>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000" b="0" i="0" u="none" strike="noStrike" cap="none">
              <a:solidFill>
                <a:srgbClr val="000000"/>
              </a:solidFill>
              <a:latin typeface="Arial"/>
              <a:ea typeface="Arial"/>
              <a:cs typeface="Arial"/>
            </a:endParaRPr>
          </a:p>
        </p:txBody>
      </p:sp>
      <p:sp>
        <p:nvSpPr>
          <p:cNvPr id="1652097853" name="Google Shape;86;p16"/>
          <p:cNvSpPr txBox="1"/>
          <p:nvPr/>
        </p:nvSpPr>
        <p:spPr bwMode="auto">
          <a:xfrm>
            <a:off x="3375375" y="3230182"/>
            <a:ext cx="2479617" cy="259396"/>
          </a:xfrm>
          <a:prstGeom prst="rect">
            <a:avLst/>
          </a:prstGeom>
          <a:solidFill>
            <a:schemeClr val="bg1"/>
          </a:solidFill>
          <a:ln>
            <a:noFill/>
          </a:ln>
        </p:spPr>
        <p:txBody>
          <a:bodyPr spcFirstLastPara="1" wrap="square" lIns="91422" tIns="45697" rIns="91422" bIns="45697" anchor="t" anchorCtr="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endParaRPr sz="1100" b="0" i="0" u="none" strike="noStrike" cap="none">
              <a:solidFill>
                <a:schemeClr val="dk1"/>
              </a:solidFill>
              <a:latin typeface="Calibri"/>
              <a:ea typeface="Calibri"/>
              <a:cs typeface="Calibri"/>
            </a:endParaRPr>
          </a:p>
        </p:txBody>
      </p:sp>
      <p:sp>
        <p:nvSpPr>
          <p:cNvPr id="1272466179" name=""/>
          <p:cNvSpPr/>
          <p:nvPr/>
        </p:nvSpPr>
        <p:spPr bwMode="auto">
          <a:xfrm flipH="0" flipV="0">
            <a:off x="6806449" y="1583035"/>
            <a:ext cx="2287389" cy="1357893"/>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
        <p:nvSpPr>
          <p:cNvPr id="1598983141" name=""/>
          <p:cNvSpPr/>
          <p:nvPr/>
        </p:nvSpPr>
        <p:spPr bwMode="auto">
          <a:xfrm flipH="0" flipV="0">
            <a:off x="-6239" y="1640466"/>
            <a:ext cx="2287389" cy="1300464"/>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
        <p:nvSpPr>
          <p:cNvPr id="1452968141" name=""/>
          <p:cNvSpPr/>
          <p:nvPr/>
        </p:nvSpPr>
        <p:spPr bwMode="auto">
          <a:xfrm flipH="0" flipV="0">
            <a:off x="3375375" y="3809106"/>
            <a:ext cx="2535196" cy="1300464"/>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6.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059987449" name="ZoneTexte 1"/>
          <p:cNvSpPr txBox="1"/>
          <p:nvPr/>
        </p:nvSpPr>
        <p:spPr bwMode="auto">
          <a:xfrm>
            <a:off x="539550" y="70146"/>
            <a:ext cx="8435700" cy="4724379"/>
          </a:xfrm>
          <a:prstGeom prst="rect">
            <a:avLst/>
          </a:prstGeom>
          <a:noFill/>
        </p:spPr>
        <p:txBody>
          <a:bodyPr wrap="square" rtlCol="0">
            <a:spAutoFit/>
          </a:bodyPr>
          <a:lstStyle/>
          <a:p>
            <a:pPr>
              <a:spcBef>
                <a:spcPts val="1199"/>
              </a:spcBef>
              <a:defRPr/>
            </a:pPr>
            <a:r>
              <a:rPr lang="fr-FR" sz="3600">
                <a:latin typeface="Century Gothic"/>
              </a:rPr>
              <a:t>In addition, an Impact can indicate </a:t>
            </a:r>
            <a:r>
              <a:rPr lang="fr-FR" sz="3600" b="1">
                <a:latin typeface="Century Gothic"/>
              </a:rPr>
              <a:t>the kind of modification</a:t>
            </a:r>
            <a:r>
              <a:rPr lang="fr-FR" sz="3600">
                <a:latin typeface="Century Gothic"/>
              </a:rPr>
              <a:t> being made. </a:t>
            </a:r>
            <a:endParaRPr/>
          </a:p>
          <a:p>
            <a:pPr marL="0" marR="0" indent="0" algn="l">
              <a:lnSpc>
                <a:spcPct val="100000"/>
              </a:lnSpc>
              <a:spcBef>
                <a:spcPts val="1199"/>
              </a:spcBef>
              <a:spcAft>
                <a:spcPts val="0"/>
              </a:spcAft>
              <a:defRPr/>
            </a:pPr>
            <a:r>
              <a:rPr lang="fr-FR" sz="2200" b="0" i="0" u="none" strike="noStrike" cap="none" spc="0">
                <a:solidFill>
                  <a:srgbClr val="000000"/>
                </a:solidFill>
                <a:latin typeface="Century Gothic"/>
                <a:ea typeface="Century Gothic"/>
                <a:cs typeface="Century Gothic"/>
              </a:rPr>
              <a:t>(DELETION, INSERTION, RENUMBERING, REPEAL, REPLACEMENT)</a:t>
            </a:r>
            <a:r>
              <a:rPr lang="fr-FR" sz="2200">
                <a:latin typeface="Century Gothic"/>
              </a:rPr>
              <a:t> EU authority table </a:t>
            </a:r>
            <a:r>
              <a:rPr lang="fr-FR" sz="2200" b="0" i="0" u="none" strike="noStrike" cap="none" spc="0">
                <a:solidFill>
                  <a:srgbClr val="000000"/>
                </a:solidFill>
                <a:latin typeface="Century Gothic"/>
                <a:ea typeface="Century Gothic"/>
                <a:cs typeface="Century Gothic"/>
              </a:rPr>
              <a:t>« modification type »</a:t>
            </a:r>
            <a:r>
              <a:rPr lang="fr-FR" sz="2200">
                <a:latin typeface="Century Gothic"/>
              </a:rPr>
              <a:t> can be used : </a:t>
            </a:r>
            <a:r>
              <a:rPr lang="fr-FR" sz="2000" b="0" i="0" u="sng" strike="noStrike" cap="none" spc="0">
                <a:solidFill>
                  <a:srgbClr val="000000"/>
                </a:solidFill>
                <a:latin typeface="Century Gothic"/>
                <a:ea typeface="Century Gothic"/>
                <a:cs typeface="Century Gothic"/>
                <a:hlinkClick r:id="rId2" tooltip="http://publications.europa.eu/resource/authority/modification-type/"/>
              </a:rPr>
              <a:t>http://publications.europa.eu/resource/authority/modification-type/</a:t>
            </a:r>
            <a:r>
              <a:rPr lang="fr-FR" sz="2800">
                <a:latin typeface="Century Gothic"/>
              </a:rPr>
              <a:t> </a:t>
            </a:r>
            <a:r>
              <a:rPr lang="fr-FR" sz="2200" b="0" i="0" u="none" strike="noStrike" cap="none" spc="0">
                <a:solidFill>
                  <a:srgbClr val="000000"/>
                </a:solidFill>
                <a:latin typeface="Century Gothic"/>
                <a:ea typeface="Century Gothic"/>
                <a:cs typeface="Century Gothic"/>
              </a:rPr>
              <a:t> </a:t>
            </a:r>
            <a:endParaRPr/>
          </a:p>
          <a:p>
            <a:pPr marL="0" marR="0" indent="0" algn="l">
              <a:lnSpc>
                <a:spcPct val="100000"/>
              </a:lnSpc>
              <a:spcBef>
                <a:spcPts val="1199"/>
              </a:spcBef>
              <a:spcAft>
                <a:spcPts val="0"/>
              </a:spcAft>
              <a:defRPr/>
            </a:pPr>
            <a:r>
              <a:rPr lang="fr-FR" sz="3600" b="0" i="0" u="none" strike="noStrike" cap="none" spc="0">
                <a:solidFill>
                  <a:srgbClr val="000000"/>
                </a:solidFill>
                <a:latin typeface="Century Gothic"/>
                <a:ea typeface="Century Gothic"/>
                <a:cs typeface="Century Gothic"/>
              </a:rPr>
              <a:t>It can also indicate if the modification is made at a </a:t>
            </a:r>
            <a:r>
              <a:rPr lang="fr-FR" sz="3600" b="1" i="0" u="none" strike="noStrike" cap="none" spc="0">
                <a:solidFill>
                  <a:srgbClr val="000000"/>
                </a:solidFill>
                <a:latin typeface="Century Gothic"/>
                <a:ea typeface="Century Gothic"/>
                <a:cs typeface="Century Gothic"/>
              </a:rPr>
              <a:t>specific position</a:t>
            </a:r>
            <a:r>
              <a:rPr lang="fr-FR" sz="3600" b="0" i="0" u="none" strike="noStrike" cap="none" spc="0">
                <a:solidFill>
                  <a:srgbClr val="000000"/>
                </a:solidFill>
                <a:latin typeface="Century Gothic"/>
                <a:ea typeface="Century Gothic"/>
                <a:cs typeface="Century Gothic"/>
              </a:rPr>
              <a:t>.  </a:t>
            </a:r>
            <a:endParaRPr lang="fr-FR"/>
          </a:p>
          <a:p>
            <a:pPr>
              <a:spcBef>
                <a:spcPts val="1199"/>
              </a:spcBef>
              <a:defRPr/>
            </a:pPr>
            <a:r>
              <a:rPr lang="fr-FR" sz="2200" b="0" i="0" u="none" strike="noStrike" cap="none" spc="0">
                <a:solidFill>
                  <a:srgbClr val="000000"/>
                </a:solidFill>
                <a:latin typeface="Century Gothic"/>
                <a:ea typeface="Century Gothic"/>
                <a:cs typeface="Century Gothic"/>
              </a:rPr>
              <a:t>(AFTER, BEFORE, BEGIN, END) EU authority table « subdivision position » can be used : </a:t>
            </a:r>
            <a:r>
              <a:rPr lang="fr-FR" sz="2000" b="0" i="0" u="sng" strike="noStrike" cap="none" spc="0">
                <a:solidFill>
                  <a:srgbClr val="000000"/>
                </a:solidFill>
                <a:latin typeface="Century Gothic"/>
                <a:ea typeface="Century Gothic"/>
                <a:cs typeface="Century Gothic"/>
                <a:hlinkClick r:id="rId2" tooltip="http://publications.europa.eu/resource/authority/modification-type/"/>
              </a:rPr>
              <a:t>http://publications.europa.eu/resource/authority/modification-type/</a:t>
            </a:r>
            <a:r>
              <a:rPr lang="fr-FR" sz="2000" b="0" i="0" u="none" strike="noStrike" cap="none" spc="0">
                <a:solidFill>
                  <a:srgbClr val="000000"/>
                </a:solidFill>
                <a:latin typeface="Century Gothic"/>
                <a:ea typeface="Century Gothic"/>
                <a:cs typeface="Century Gothic"/>
              </a:rPr>
              <a:t> </a:t>
            </a:r>
            <a:r>
              <a:rPr lang="fr-FR" sz="2200" b="0" i="0" u="none" strike="noStrike" cap="none" spc="0">
                <a:solidFill>
                  <a:srgbClr val="000000"/>
                </a:solidFill>
                <a:latin typeface="Century Gothic"/>
                <a:ea typeface="Century Gothic"/>
                <a:cs typeface="Century Gothic"/>
              </a:rPr>
              <a:t>  </a:t>
            </a:r>
            <a:endParaRPr lang="fr-FR" sz="3600">
              <a:latin typeface="Century Gothic"/>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7.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181310856" name="Google Shape;71;p16"/>
          <p:cNvSpPr/>
          <p:nvPr/>
        </p:nvSpPr>
        <p:spPr bwMode="auto">
          <a:xfrm>
            <a:off x="86713" y="1792590"/>
            <a:ext cx="2061000" cy="500098"/>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(modifying text, corrigendum)</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sp>
        <p:nvSpPr>
          <p:cNvPr id="469711228" name="Google Shape;72;p16"/>
          <p:cNvSpPr/>
          <p:nvPr/>
        </p:nvSpPr>
        <p:spPr bwMode="auto">
          <a:xfrm>
            <a:off x="3588156" y="1443340"/>
            <a:ext cx="2061000" cy="1680858"/>
          </a:xfrm>
          <a:prstGeom prst="rect">
            <a:avLst/>
          </a:prstGeom>
          <a:solidFill>
            <a:srgbClr val="EA9999"/>
          </a:solidFill>
          <a:ln w="25400" cap="flat" cmpd="sng">
            <a:solidFill>
              <a:srgbClr val="000000"/>
            </a:solidFill>
            <a:prstDash val="solid"/>
            <a:round/>
            <a:headEnd type="none" w="sm" len="sm"/>
            <a:tailEnd type="none" w="sm" len="sm"/>
          </a:ln>
        </p:spPr>
        <p:txBody>
          <a:bodyPr spcFirstLastPara="1" vertOverflow="overflow" horzOverflow="overflow" vert="horz" wrap="square" lIns="91422" tIns="45698" rIns="91422" bIns="45698" numCol="1" spcCol="0" rtlCol="0" fromWordArt="0" anchor="t" anchorCtr="0" forceAA="0" compatLnSpc="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000" b="0" i="0" u="none" strike="noStrike" cap="none">
              <a:solidFill>
                <a:srgbClr val="000000"/>
              </a:solidFill>
              <a:latin typeface="Century Gothic"/>
              <a:ea typeface="Century Gothic"/>
              <a:cs typeface="Century Gothic"/>
            </a:endParaRPr>
          </a:p>
          <a:p>
            <a:pPr marL="195763" marR="0" lvl="0" indent="-195763" algn="l">
              <a:lnSpc>
                <a:spcPct val="100000"/>
              </a:lnSpc>
              <a:spcBef>
                <a:spcPts val="0"/>
              </a:spcBef>
              <a:spcAft>
                <a:spcPts val="0"/>
              </a:spcAft>
              <a:buClr>
                <a:srgbClr val="000000"/>
              </a:buClr>
              <a:buSzPts val="1600"/>
              <a:buFont typeface="Arial"/>
              <a:buChar char="–"/>
              <a:defRPr/>
            </a:pPr>
            <a:endParaRPr sz="800" b="0" i="0" u="none" strike="noStrike" cap="none">
              <a:solidFill>
                <a:srgbClr val="000000"/>
              </a:solidFill>
              <a:latin typeface="Century Gothic"/>
              <a:ea typeface="Century Gothic"/>
              <a:cs typeface="Century Gothic"/>
            </a:endParaRPr>
          </a:p>
          <a:p>
            <a:pPr marL="195763" marR="0" lvl="0" indent="-195763" algn="l">
              <a:lnSpc>
                <a:spcPct val="100000"/>
              </a:lnSpc>
              <a:spcBef>
                <a:spcPts val="0"/>
              </a:spcBef>
              <a:spcAft>
                <a:spcPts val="0"/>
              </a:spcAft>
              <a:buClr>
                <a:srgbClr val="000000"/>
              </a:buClr>
              <a:buSzPts val="1600"/>
              <a:buFont typeface="Arial"/>
              <a:buChar char="–"/>
              <a:defRPr/>
            </a:pPr>
            <a:endParaRPr sz="1000" b="0" i="0" u="none" strike="noStrike" cap="none">
              <a:solidFill>
                <a:srgbClr val="000000"/>
              </a:solidFill>
              <a:latin typeface="Century Gothic"/>
              <a:ea typeface="Century Gothic"/>
              <a:cs typeface="Century Gothic"/>
            </a:endParaRPr>
          </a:p>
        </p:txBody>
      </p:sp>
      <p:cxnSp>
        <p:nvCxnSpPr>
          <p:cNvPr id="1632160099" name="Google Shape;78;p16"/>
          <p:cNvCxnSpPr>
            <a:cxnSpLocks/>
            <a:stCxn id="980116154" idx="3"/>
            <a:endCxn id="469711228" idx="1"/>
          </p:cNvCxnSpPr>
          <p:nvPr/>
        </p:nvCxnSpPr>
        <p:spPr bwMode="auto">
          <a:xfrm rot="0" flipH="0" flipV="1">
            <a:off x="2281149" y="2287233"/>
            <a:ext cx="1307004" cy="0"/>
          </a:xfrm>
          <a:prstGeom prst="bentConnector3">
            <a:avLst>
              <a:gd name="adj1" fmla="val 50000"/>
            </a:avLst>
          </a:prstGeom>
          <a:noFill/>
          <a:ln w="19050" cap="flat" cmpd="sng">
            <a:solidFill>
              <a:srgbClr val="E36C09"/>
            </a:solidFill>
            <a:prstDash val="solid"/>
            <a:round/>
            <a:headEnd type="stealth" w="med" len="med"/>
            <a:tailEnd type="none" w="sm" len="sm"/>
          </a:ln>
        </p:spPr>
      </p:cxnSp>
      <p:sp>
        <p:nvSpPr>
          <p:cNvPr id="1981988361" name="Google Shape;81;p16"/>
          <p:cNvSpPr/>
          <p:nvPr/>
        </p:nvSpPr>
        <p:spPr bwMode="auto">
          <a:xfrm>
            <a:off x="6887297" y="1672214"/>
            <a:ext cx="2062198" cy="612898"/>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(basic text or </a:t>
            </a:r>
            <a:endParaRPr i="1"/>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consolidated text)</a:t>
            </a:r>
            <a:endParaRPr sz="1000" b="0" i="0" u="none" strike="noStrike" cap="none">
              <a:solidFill>
                <a:srgbClr val="000000"/>
              </a:solidFill>
              <a:latin typeface="Century Gothic"/>
              <a:ea typeface="Century Gothic"/>
              <a:cs typeface="Century Gothic"/>
            </a:endParaRPr>
          </a:p>
        </p:txBody>
      </p:sp>
      <p:cxnSp>
        <p:nvCxnSpPr>
          <p:cNvPr id="1402541829" name="Google Shape;82;p16"/>
          <p:cNvCxnSpPr>
            <a:cxnSpLocks/>
            <a:endCxn id="884078483" idx="1"/>
          </p:cNvCxnSpPr>
          <p:nvPr/>
        </p:nvCxnSpPr>
        <p:spPr bwMode="auto">
          <a:xfrm rot="0" flipH="0" flipV="1">
            <a:off x="5649156" y="2270484"/>
            <a:ext cx="1157293"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917068820" name="Google Shape;83;p16"/>
          <p:cNvSpPr txBox="1"/>
          <p:nvPr/>
        </p:nvSpPr>
        <p:spPr bwMode="auto">
          <a:xfrm>
            <a:off x="5637647" y="2408841"/>
            <a:ext cx="986769" cy="239998"/>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:impact_to </a:t>
            </a:r>
            <a:endParaRPr/>
          </a:p>
        </p:txBody>
      </p:sp>
      <p:cxnSp>
        <p:nvCxnSpPr>
          <p:cNvPr id="302389990" name="Google Shape;84;p16"/>
          <p:cNvCxnSpPr>
            <a:cxnSpLocks/>
            <a:endCxn id="469711228" idx="2"/>
          </p:cNvCxnSpPr>
          <p:nvPr/>
        </p:nvCxnSpPr>
        <p:spPr bwMode="auto">
          <a:xfrm rot="16199969" flipH="0" flipV="0">
            <a:off x="4268077" y="3467098"/>
            <a:ext cx="685800"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98586981" name="Google Shape;85;p16"/>
          <p:cNvSpPr/>
          <p:nvPr/>
        </p:nvSpPr>
        <p:spPr bwMode="auto">
          <a:xfrm>
            <a:off x="3450873" y="3917544"/>
            <a:ext cx="2323800" cy="486598"/>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None/>
              <a:defRPr/>
            </a:pPr>
            <a:r>
              <a:rPr lang="fr-FR" sz="1600" b="0" i="0" u="none" strike="noStrike" cap="none">
                <a:solidFill>
                  <a:srgbClr val="000000"/>
                </a:solidFill>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1" u="none" strike="noStrike" cap="none">
                <a:solidFill>
                  <a:srgbClr val="000000"/>
                </a:solidFill>
                <a:latin typeface="Century Gothic"/>
                <a:ea typeface="Century Gothic"/>
                <a:cs typeface="Century Gothic"/>
              </a:rPr>
              <a:t>(new version of the consolidation)</a:t>
            </a:r>
            <a:endParaRPr sz="1000" b="0" i="0" u="none" strike="noStrike" cap="none">
              <a:solidFill>
                <a:srgbClr val="000000"/>
              </a:solidFill>
              <a:latin typeface="Century Gothic"/>
              <a:ea typeface="Century Gothic"/>
              <a:cs typeface="Century Gothic"/>
            </a:endParaRPr>
          </a:p>
        </p:txBody>
      </p:sp>
      <p:sp>
        <p:nvSpPr>
          <p:cNvPr id="1613270990" name="Google Shape;88;p16"/>
          <p:cNvSpPr/>
          <p:nvPr/>
        </p:nvSpPr>
        <p:spPr bwMode="auto">
          <a:xfrm>
            <a:off x="6891943" y="2472647"/>
            <a:ext cx="2052900" cy="415884"/>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000" b="0" i="0" u="none" strike="noStrike" cap="none">
              <a:solidFill>
                <a:srgbClr val="000000"/>
              </a:solidFill>
              <a:latin typeface="Arial"/>
              <a:ea typeface="Arial"/>
              <a:cs typeface="Arial"/>
            </a:endParaRPr>
          </a:p>
        </p:txBody>
      </p:sp>
      <p:sp>
        <p:nvSpPr>
          <p:cNvPr id="466989318" name="Google Shape;89;p16"/>
          <p:cNvSpPr/>
          <p:nvPr/>
        </p:nvSpPr>
        <p:spPr bwMode="auto">
          <a:xfrm>
            <a:off x="3452573" y="4565648"/>
            <a:ext cx="2323800" cy="432372"/>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000" b="0" i="0" u="none" strike="noStrike" cap="none">
              <a:solidFill>
                <a:srgbClr val="000000"/>
              </a:solidFill>
              <a:latin typeface="Arial"/>
              <a:ea typeface="Arial"/>
              <a:cs typeface="Arial"/>
            </a:endParaRPr>
          </a:p>
        </p:txBody>
      </p:sp>
      <p:sp>
        <p:nvSpPr>
          <p:cNvPr id="758320748" name="Google Shape;143;p18"/>
          <p:cNvSpPr/>
          <p:nvPr/>
        </p:nvSpPr>
        <p:spPr bwMode="auto">
          <a:xfrm>
            <a:off x="4869774" y="279398"/>
            <a:ext cx="2145600" cy="395248"/>
          </a:xfrm>
          <a:prstGeom prst="rect">
            <a:avLst/>
          </a:prstGeom>
          <a:solidFill>
            <a:srgbClr val="938953"/>
          </a:solidFill>
          <a:ln w="25400" cap="flat" cmpd="sng">
            <a:solidFill>
              <a:srgbClr val="494429"/>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FFFFFF"/>
                </a:solidFill>
                <a:latin typeface="Century Gothic"/>
                <a:ea typeface="Century Gothic"/>
                <a:cs typeface="Century Gothic"/>
              </a:rPr>
              <a:t>eli-</a:t>
            </a:r>
            <a:r>
              <a:rPr lang="fr-FR" sz="1200">
                <a:solidFill>
                  <a:srgbClr val="FFFFFF"/>
                </a:solidFill>
                <a:latin typeface="Century Gothic"/>
                <a:ea typeface="Century Gothic"/>
                <a:cs typeface="Century Gothic"/>
              </a:rPr>
              <a:t>i</a:t>
            </a:r>
            <a:r>
              <a:rPr lang="fr-FR" sz="1200" b="0" i="0" u="none" strike="noStrike" cap="none">
                <a:solidFill>
                  <a:srgbClr val="FFFFFF"/>
                </a:solidFill>
                <a:latin typeface="Century Gothic"/>
                <a:ea typeface="Century Gothic"/>
                <a:cs typeface="Century Gothic"/>
              </a:rPr>
              <a:t>:ModificationType</a:t>
            </a:r>
            <a:endParaRPr sz="1200" b="0" i="0" u="none" strike="noStrike" cap="none">
              <a:solidFill>
                <a:srgbClr val="FFFFFF"/>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50"/>
              <a:buFont typeface="Arial"/>
              <a:buNone/>
              <a:defRPr/>
            </a:pPr>
            <a:endParaRPr sz="1050" b="0" i="0" u="none" strike="noStrike" cap="none">
              <a:solidFill>
                <a:srgbClr val="FFFFFF"/>
              </a:solidFill>
              <a:latin typeface="Calibri"/>
              <a:ea typeface="Calibri"/>
              <a:cs typeface="Calibri"/>
            </a:endParaRPr>
          </a:p>
        </p:txBody>
      </p:sp>
      <p:cxnSp>
        <p:nvCxnSpPr>
          <p:cNvPr id="289688052" name="Google Shape;144;p18"/>
          <p:cNvCxnSpPr>
            <a:cxnSpLocks/>
            <a:stCxn id="825649686" idx="0"/>
            <a:endCxn id="758320748" idx="2"/>
          </p:cNvCxnSpPr>
          <p:nvPr/>
        </p:nvCxnSpPr>
        <p:spPr bwMode="auto">
          <a:xfrm rot="16199932">
            <a:off x="5157970" y="666856"/>
            <a:ext cx="776808" cy="792392"/>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376693181" name="Google Shape;168;p18"/>
          <p:cNvSpPr txBox="1"/>
          <p:nvPr/>
        </p:nvSpPr>
        <p:spPr bwMode="auto">
          <a:xfrm>
            <a:off x="5356192" y="897318"/>
            <a:ext cx="1312673" cy="488007"/>
          </a:xfrm>
          <a:prstGeom prst="rect">
            <a:avLst/>
          </a:prstGeom>
          <a:solidFill>
            <a:schemeClr val="bg1"/>
          </a:solidFill>
          <a:ln>
            <a:noFill/>
          </a:ln>
        </p:spPr>
        <p:txBody>
          <a:bodyPr spcFirstLastPara="1" wrap="square" lIns="91422" tIns="91422" rIns="91422" bIns="91422" anchor="t" anchorCtr="0">
            <a:spAutoFit/>
          </a:bodyPr>
          <a:lstStyle/>
          <a:p>
            <a:pPr marL="0" marR="0" lvl="0" indent="0" algn="l">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eli-</a:t>
            </a:r>
            <a:r>
              <a:rPr lang="fr-FR" sz="1000">
                <a:solidFill>
                  <a:schemeClr val="dk1"/>
                </a:solidFill>
                <a:latin typeface="Calibri"/>
                <a:ea typeface="Calibri"/>
                <a:cs typeface="Calibri"/>
              </a:rPr>
              <a:t>i</a:t>
            </a:r>
            <a:r>
              <a:rPr lang="fr-FR" sz="1000" b="0" i="0" u="none" strike="noStrike" cap="none">
                <a:solidFill>
                  <a:schemeClr val="dk1"/>
                </a:solidFill>
                <a:latin typeface="Calibri"/>
                <a:ea typeface="Calibri"/>
                <a:cs typeface="Calibri"/>
              </a:rPr>
              <a:t>:triggers_</a:t>
            </a:r>
            <a:endParaRPr/>
          </a:p>
          <a:p>
            <a:pPr marL="0" marR="0" lvl="0" indent="0" algn="l">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modification_of_type</a:t>
            </a:r>
            <a:endParaRPr sz="1200" b="0" i="0" u="none" strike="noStrike" cap="none">
              <a:solidFill>
                <a:schemeClr val="dk1"/>
              </a:solidFill>
              <a:latin typeface="Calibri"/>
              <a:ea typeface="Calibri"/>
              <a:cs typeface="Calibri"/>
            </a:endParaRPr>
          </a:p>
        </p:txBody>
      </p:sp>
      <p:sp>
        <p:nvSpPr>
          <p:cNvPr id="825649686" name="Google Shape;145;p18"/>
          <p:cNvSpPr/>
          <p:nvPr/>
        </p:nvSpPr>
        <p:spPr bwMode="auto">
          <a:xfrm>
            <a:off x="5118378" y="1451457"/>
            <a:ext cx="63598" cy="95400"/>
          </a:xfrm>
          <a:prstGeom prst="rect">
            <a:avLst/>
          </a:prstGeom>
          <a:noFill/>
          <a:ln w="9525" cap="flat" cmpd="sng">
            <a:solidFill>
              <a:schemeClr val="dk2"/>
            </a:solidFill>
            <a:prstDash val="solid"/>
            <a:round/>
            <a:headEnd type="none" w="sm" len="sm"/>
            <a:tailEnd type="none" w="sm" len="sm"/>
          </a:ln>
        </p:spPr>
        <p:txBody>
          <a:bodyPr spcFirstLastPara="1" wrap="square" lIns="91422" tIns="91422" rIns="91422" bIns="91422"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1181228881" name="Google Shape;143;p18"/>
          <p:cNvSpPr/>
          <p:nvPr/>
        </p:nvSpPr>
        <p:spPr bwMode="auto">
          <a:xfrm>
            <a:off x="1849971" y="279398"/>
            <a:ext cx="2145600" cy="395248"/>
          </a:xfrm>
          <a:prstGeom prst="rect">
            <a:avLst/>
          </a:prstGeom>
          <a:solidFill>
            <a:srgbClr val="938953"/>
          </a:solidFill>
          <a:ln w="25400" cap="flat" cmpd="sng">
            <a:solidFill>
              <a:srgbClr val="494429"/>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FFFFFF"/>
                </a:solidFill>
                <a:latin typeface="Century Gothic"/>
                <a:ea typeface="Century Gothic"/>
                <a:cs typeface="Century Gothic"/>
              </a:rPr>
              <a:t>eli-</a:t>
            </a:r>
            <a:r>
              <a:rPr lang="fr-FR" sz="1200">
                <a:solidFill>
                  <a:srgbClr val="FFFFFF"/>
                </a:solidFill>
                <a:latin typeface="Century Gothic"/>
                <a:ea typeface="Century Gothic"/>
                <a:cs typeface="Century Gothic"/>
              </a:rPr>
              <a:t>i</a:t>
            </a:r>
            <a:r>
              <a:rPr lang="fr-FR" sz="1200" b="0" i="0" u="none" strike="noStrike" cap="none">
                <a:solidFill>
                  <a:srgbClr val="FFFFFF"/>
                </a:solidFill>
                <a:latin typeface="Century Gothic"/>
                <a:ea typeface="Century Gothic"/>
                <a:cs typeface="Century Gothic"/>
              </a:rPr>
              <a:t>:ModificationPosition</a:t>
            </a:r>
            <a:endParaRPr sz="1200" b="0" i="0" u="none" strike="noStrike" cap="none">
              <a:solidFill>
                <a:srgbClr val="FFFFFF"/>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50"/>
              <a:buFont typeface="Arial"/>
              <a:buNone/>
              <a:defRPr/>
            </a:pPr>
            <a:endParaRPr sz="1050" b="0" i="0" u="none" strike="noStrike" cap="none">
              <a:solidFill>
                <a:srgbClr val="FFFFFF"/>
              </a:solidFill>
              <a:latin typeface="Calibri"/>
              <a:ea typeface="Calibri"/>
              <a:cs typeface="Calibri"/>
            </a:endParaRPr>
          </a:p>
        </p:txBody>
      </p:sp>
      <p:sp>
        <p:nvSpPr>
          <p:cNvPr id="1544868836" name="Google Shape;145;p18"/>
          <p:cNvSpPr/>
          <p:nvPr/>
        </p:nvSpPr>
        <p:spPr bwMode="auto">
          <a:xfrm>
            <a:off x="4064278" y="1445107"/>
            <a:ext cx="63598" cy="95400"/>
          </a:xfrm>
          <a:prstGeom prst="rect">
            <a:avLst/>
          </a:prstGeom>
          <a:noFill/>
          <a:ln w="9525" cap="flat" cmpd="sng">
            <a:solidFill>
              <a:schemeClr val="dk2"/>
            </a:solidFill>
            <a:prstDash val="solid"/>
            <a:round/>
            <a:headEnd type="none" w="sm" len="sm"/>
            <a:tailEnd type="none" w="sm" len="sm"/>
          </a:ln>
        </p:spPr>
        <p:txBody>
          <a:bodyPr spcFirstLastPara="1" wrap="square" lIns="91422" tIns="91422" rIns="91422" bIns="91422"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cxnSp>
        <p:nvCxnSpPr>
          <p:cNvPr id="1309371989" name="Google Shape;144;p18"/>
          <p:cNvCxnSpPr>
            <a:cxnSpLocks/>
            <a:stCxn id="1544868836" idx="0"/>
            <a:endCxn id="1181228881" idx="2"/>
          </p:cNvCxnSpPr>
          <p:nvPr/>
        </p:nvCxnSpPr>
        <p:spPr bwMode="auto">
          <a:xfrm rot="16199932" flipV="1">
            <a:off x="3124195" y="473224"/>
            <a:ext cx="770457" cy="1173305"/>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932519831" name="Google Shape;168;p18"/>
          <p:cNvSpPr txBox="1"/>
          <p:nvPr/>
        </p:nvSpPr>
        <p:spPr bwMode="auto">
          <a:xfrm>
            <a:off x="3035448" y="1022346"/>
            <a:ext cx="1804143" cy="224757"/>
          </a:xfrm>
          <a:prstGeom prst="rect">
            <a:avLst/>
          </a:prstGeom>
          <a:solidFill>
            <a:schemeClr val="bg1"/>
          </a:solid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eli-</a:t>
            </a:r>
            <a:r>
              <a:rPr lang="fr-FR" sz="1000">
                <a:solidFill>
                  <a:schemeClr val="dk1"/>
                </a:solidFill>
                <a:latin typeface="Calibri"/>
                <a:ea typeface="Calibri"/>
                <a:cs typeface="Calibri"/>
              </a:rPr>
              <a:t>i</a:t>
            </a:r>
            <a:r>
              <a:rPr lang="fr-FR" sz="1000" b="0" i="0" u="none" strike="noStrike" cap="none">
                <a:solidFill>
                  <a:schemeClr val="dk1"/>
                </a:solidFill>
                <a:latin typeface="Calibri"/>
                <a:ea typeface="Calibri"/>
                <a:cs typeface="Calibri"/>
              </a:rPr>
              <a:t>:modification_has_position</a:t>
            </a:r>
            <a:endParaRPr/>
          </a:p>
        </p:txBody>
      </p:sp>
      <p:sp>
        <p:nvSpPr>
          <p:cNvPr id="828039076" name="Google Shape;83;p16"/>
          <p:cNvSpPr txBox="1"/>
          <p:nvPr/>
        </p:nvSpPr>
        <p:spPr bwMode="auto">
          <a:xfrm>
            <a:off x="2396000" y="2490189"/>
            <a:ext cx="1134364" cy="239998"/>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 </a:t>
            </a:r>
            <a:endParaRPr/>
          </a:p>
        </p:txBody>
      </p:sp>
      <p:sp>
        <p:nvSpPr>
          <p:cNvPr id="1092581570" name="Google Shape;88;p16"/>
          <p:cNvSpPr/>
          <p:nvPr/>
        </p:nvSpPr>
        <p:spPr bwMode="auto">
          <a:xfrm>
            <a:off x="90765" y="2394841"/>
            <a:ext cx="2052900" cy="415883"/>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2" tIns="45698" rIns="91422" bIns="45698"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000" b="0" i="0" u="none" strike="noStrike" cap="none">
              <a:solidFill>
                <a:srgbClr val="000000"/>
              </a:solidFill>
              <a:latin typeface="Arial"/>
              <a:ea typeface="Arial"/>
              <a:cs typeface="Arial"/>
            </a:endParaRPr>
          </a:p>
        </p:txBody>
      </p:sp>
      <p:sp>
        <p:nvSpPr>
          <p:cNvPr id="1236475959" name="Google Shape;86;p16"/>
          <p:cNvSpPr txBox="1"/>
          <p:nvPr/>
        </p:nvSpPr>
        <p:spPr bwMode="auto">
          <a:xfrm>
            <a:off x="3375375" y="3230182"/>
            <a:ext cx="2479617" cy="259396"/>
          </a:xfrm>
          <a:prstGeom prst="rect">
            <a:avLst/>
          </a:prstGeom>
          <a:solidFill>
            <a:schemeClr val="bg1"/>
          </a:solidFill>
          <a:ln>
            <a:noFill/>
          </a:ln>
        </p:spPr>
        <p:txBody>
          <a:bodyPr spcFirstLastPara="1" wrap="square" lIns="91422" tIns="45697" rIns="91422" bIns="45697" anchor="t" anchorCtr="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endParaRPr sz="1100" b="0" i="0" u="none" strike="noStrike" cap="none">
              <a:solidFill>
                <a:schemeClr val="dk1"/>
              </a:solidFill>
              <a:latin typeface="Calibri"/>
              <a:ea typeface="Calibri"/>
              <a:cs typeface="Calibri"/>
            </a:endParaRPr>
          </a:p>
        </p:txBody>
      </p:sp>
      <p:sp>
        <p:nvSpPr>
          <p:cNvPr id="884078483" name=""/>
          <p:cNvSpPr/>
          <p:nvPr/>
        </p:nvSpPr>
        <p:spPr bwMode="auto">
          <a:xfrm flipH="0" flipV="0">
            <a:off x="6806449" y="1583035"/>
            <a:ext cx="2287389" cy="1357893"/>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
        <p:nvSpPr>
          <p:cNvPr id="980116154" name=""/>
          <p:cNvSpPr/>
          <p:nvPr/>
        </p:nvSpPr>
        <p:spPr bwMode="auto">
          <a:xfrm flipH="0" flipV="0">
            <a:off x="-6239" y="1640466"/>
            <a:ext cx="2287389" cy="1300464"/>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
        <p:nvSpPr>
          <p:cNvPr id="1426096428" name=""/>
          <p:cNvSpPr/>
          <p:nvPr/>
        </p:nvSpPr>
        <p:spPr bwMode="auto">
          <a:xfrm flipH="0" flipV="0">
            <a:off x="3375375" y="3809106"/>
            <a:ext cx="2535196" cy="1300464"/>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8.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1644675925" name="ZoneTexte 1"/>
          <p:cNvSpPr txBox="1"/>
          <p:nvPr/>
        </p:nvSpPr>
        <p:spPr bwMode="auto">
          <a:xfrm>
            <a:off x="539550" y="70146"/>
            <a:ext cx="8572500" cy="5303880"/>
          </a:xfrm>
          <a:prstGeom prst="rect">
            <a:avLst/>
          </a:prstGeom>
          <a:noFill/>
        </p:spPr>
        <p:txBody>
          <a:bodyPr wrap="square" rtlCol="0">
            <a:spAutoFit/>
          </a:bodyPr>
          <a:lstStyle/>
          <a:p>
            <a:pPr>
              <a:spcBef>
                <a:spcPts val="1199"/>
              </a:spcBef>
              <a:defRPr/>
            </a:pPr>
            <a:r>
              <a:rPr lang="fr-FR" sz="3600">
                <a:latin typeface="Century Gothic"/>
              </a:rPr>
              <a:t>An Impact can be described with more attributes :</a:t>
            </a:r>
            <a:endParaRPr/>
          </a:p>
          <a:p>
            <a:pPr marL="882187" lvl="1" indent="-482137">
              <a:spcBef>
                <a:spcPts val="1199"/>
              </a:spcBef>
              <a:buFont typeface="Arial"/>
              <a:buChar char="•"/>
              <a:defRPr/>
            </a:pPr>
            <a:r>
              <a:rPr lang="fr-FR" sz="2400">
                <a:latin typeface="Century Gothic"/>
              </a:rPr>
              <a:t>an impact ID</a:t>
            </a:r>
            <a:endParaRPr/>
          </a:p>
          <a:p>
            <a:pPr marL="882187" lvl="1" indent="-482137">
              <a:spcBef>
                <a:spcPts val="1199"/>
              </a:spcBef>
              <a:buFont typeface="Arial"/>
              <a:buChar char="•"/>
              <a:defRPr/>
            </a:pPr>
            <a:r>
              <a:rPr lang="fr-FR" sz="2400">
                <a:latin typeface="Century Gothic"/>
              </a:rPr>
              <a:t>dates where the impact will become applicable, and when it will be obsolete</a:t>
            </a:r>
            <a:endParaRPr/>
          </a:p>
          <a:p>
            <a:pPr marL="882187" lvl="1" indent="-482137">
              <a:spcBef>
                <a:spcPts val="1199"/>
              </a:spcBef>
              <a:buFont typeface="Arial"/>
              <a:buChar char="•"/>
              <a:defRPr/>
            </a:pPr>
            <a:r>
              <a:rPr lang="fr-FR" sz="2400">
                <a:latin typeface="Century Gothic"/>
              </a:rPr>
              <a:t>a comment and a the piece of the original text for each of the 2 property « impact_to », « impact_from », and « consolidated_by »</a:t>
            </a:r>
            <a:endParaRPr/>
          </a:p>
          <a:p>
            <a:pPr marL="1282237" lvl="2" indent="-482137">
              <a:spcBef>
                <a:spcPts val="1199"/>
              </a:spcBef>
              <a:buFont typeface="Arial"/>
              <a:buChar char="•"/>
              <a:defRPr/>
            </a:pPr>
            <a:r>
              <a:rPr lang="fr-FR" sz="2000">
                <a:latin typeface="Century Gothic"/>
              </a:rPr>
              <a:t>These properties can capture additionnal information generated during the impact analysis activity</a:t>
            </a:r>
            <a:endParaRPr lang="fr-FR" sz="2400">
              <a:latin typeface="Century Gothic"/>
            </a:endParaRPr>
          </a:p>
          <a:p>
            <a:pPr marL="882187" lvl="1" indent="-482137">
              <a:spcBef>
                <a:spcPts val="1199"/>
              </a:spcBef>
              <a:buFont typeface="Arial"/>
              <a:buChar char="•"/>
              <a:defRPr/>
            </a:pPr>
            <a:endParaRPr lang="fr-FR" sz="3600">
              <a:latin typeface="Century Gothic"/>
            </a:endParaRPr>
          </a:p>
        </p:txBody>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slides/slide9.xml><?xml version="1.0" encoding="utf-8"?>
<p:sld xmlns:a="http://schemas.openxmlformats.org/drawingml/2006/main" xmlns:r="http://schemas.openxmlformats.org/officeDocument/2006/relationships" xmlns:p="http://schemas.openxmlformats.org/presentationml/2006/main" xmlns:m="http://schemas.openxmlformats.org/officeDocument/2006/math" xmlns:w="http://schemas.openxmlformats.org/wordprocessingml/2006/main" showMasterPhAnim="0" show="1">
  <p:cSld name="">
    <p:spTree>
      <p:nvGrpSpPr>
        <p:cNvPr id="1" name=""/>
        <p:cNvGrpSpPr/>
        <p:nvPr/>
      </p:nvGrpSpPr>
      <p:grpSpPr bwMode="auto">
        <a:xfrm>
          <a:off x="0" y="0"/>
          <a:ext cx="0" cy="0"/>
          <a:chOff x="0" y="0"/>
          <a:chExt cx="0" cy="0"/>
        </a:xfrm>
      </p:grpSpPr>
      <p:sp>
        <p:nvSpPr>
          <p:cNvPr id="780545865" name="Google Shape;71;p16"/>
          <p:cNvSpPr/>
          <p:nvPr/>
        </p:nvSpPr>
        <p:spPr bwMode="auto">
          <a:xfrm>
            <a:off x="86714" y="1792591"/>
            <a:ext cx="2061000" cy="5000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6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(modifying text, corrigendum)</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600"/>
              <a:buFont typeface="Arial"/>
              <a:buNone/>
              <a:defRPr/>
            </a:pPr>
            <a:endParaRPr sz="1600" b="0" i="0" u="none" strike="noStrike" cap="none">
              <a:solidFill>
                <a:srgbClr val="000000"/>
              </a:solidFill>
              <a:latin typeface="Century Gothic"/>
              <a:ea typeface="Century Gothic"/>
              <a:cs typeface="Century Gothic"/>
            </a:endParaRPr>
          </a:p>
        </p:txBody>
      </p:sp>
      <p:sp>
        <p:nvSpPr>
          <p:cNvPr id="1397910515" name="Google Shape;72;p16"/>
          <p:cNvSpPr/>
          <p:nvPr/>
        </p:nvSpPr>
        <p:spPr bwMode="auto">
          <a:xfrm>
            <a:off x="3588156" y="1443341"/>
            <a:ext cx="2061000" cy="1680858"/>
          </a:xfrm>
          <a:prstGeom prst="rect">
            <a:avLst/>
          </a:prstGeom>
          <a:solidFill>
            <a:srgbClr val="EA9999"/>
          </a:solidFill>
          <a:ln w="25400" cap="flat" cmpd="sng">
            <a:solidFill>
              <a:srgbClr val="000000"/>
            </a:solidFill>
            <a:prstDash val="solid"/>
            <a:round/>
            <a:headEnd type="none" w="sm" len="sm"/>
            <a:tailEnd type="none" w="sm" len="sm"/>
          </a:ln>
        </p:spPr>
        <p:txBody>
          <a:bodyPr spcFirstLastPara="1" vertOverflow="overflow" horzOverflow="overflow" vert="horz" wrap="square" lIns="91423" tIns="45699" rIns="91423" bIns="45699" numCol="1" spcCol="0" rtlCol="0" fromWordArt="0" anchor="t" anchorCtr="0" forceAA="0" compatLnSpc="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a:t>
            </a:r>
            <a:r>
              <a:rPr lang="fr-FR" sz="1600">
                <a:latin typeface="Century Gothic"/>
                <a:ea typeface="Century Gothic"/>
                <a:cs typeface="Century Gothic"/>
              </a:rPr>
              <a:t>i</a:t>
            </a:r>
            <a:r>
              <a:rPr lang="fr-FR" sz="1600" b="0" i="0" u="none" strike="noStrike" cap="none">
                <a:solidFill>
                  <a:srgbClr val="000000"/>
                </a:solidFill>
                <a:latin typeface="Century Gothic"/>
                <a:ea typeface="Century Gothic"/>
                <a:cs typeface="Century Gothic"/>
              </a:rPr>
              <a:t>:Impact</a:t>
            </a:r>
            <a:endParaRPr sz="10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r>
              <a:rPr sz="800" b="0" i="0" u="none" strike="noStrike" cap="none">
                <a:solidFill>
                  <a:srgbClr val="000000"/>
                </a:solidFill>
                <a:latin typeface="Century Gothic"/>
                <a:ea typeface="Century Gothic"/>
                <a:cs typeface="Century Gothic"/>
              </a:rPr>
              <a:t>impact_id</a:t>
            </a: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r>
              <a:rPr sz="800" b="0" i="0" u="none" strike="noStrike" cap="none">
                <a:solidFill>
                  <a:srgbClr val="000000"/>
                </a:solidFill>
                <a:latin typeface="Century Gothic"/>
                <a:ea typeface="Century Gothic"/>
                <a:cs typeface="Century Gothic"/>
              </a:rPr>
              <a:t>impact_has_date_applicability</a:t>
            </a: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r>
              <a:rPr sz="800" b="0" i="0" u="none" strike="noStrike" cap="none">
                <a:solidFill>
                  <a:srgbClr val="000000"/>
                </a:solidFill>
                <a:latin typeface="Century Gothic"/>
                <a:ea typeface="Century Gothic"/>
                <a:cs typeface="Century Gothic"/>
              </a:rPr>
              <a:t>impact_has_date_obsolescence</a:t>
            </a: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r>
              <a:rPr sz="800" b="0" i="0" u="none" strike="noStrike" cap="none">
                <a:solidFill>
                  <a:srgbClr val="000000"/>
                </a:solidFill>
                <a:latin typeface="Century Gothic"/>
                <a:ea typeface="Century Gothic"/>
                <a:cs typeface="Century Gothic"/>
              </a:rPr>
              <a:t>impact_from_has_comment</a:t>
            </a: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r>
              <a:rPr sz="800" b="0" i="0" u="none" strike="noStrike" cap="none">
                <a:solidFill>
                  <a:srgbClr val="000000"/>
                </a:solidFill>
                <a:latin typeface="Century Gothic"/>
                <a:ea typeface="Century Gothic"/>
                <a:cs typeface="Century Gothic"/>
              </a:rPr>
              <a:t>impact_from_text</a:t>
            </a: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r>
              <a:rPr sz="800" b="0" i="0" u="none" strike="noStrike" cap="none">
                <a:solidFill>
                  <a:srgbClr val="000000"/>
                </a:solidFill>
                <a:latin typeface="Century Gothic"/>
                <a:ea typeface="Century Gothic"/>
                <a:cs typeface="Century Gothic"/>
              </a:rPr>
              <a:t>impact_to_has_comment</a:t>
            </a: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r>
              <a:rPr sz="800" b="0" i="0" u="none" strike="noStrike" cap="none">
                <a:solidFill>
                  <a:srgbClr val="000000"/>
                </a:solidFill>
                <a:latin typeface="Century Gothic"/>
                <a:ea typeface="Century Gothic"/>
                <a:cs typeface="Century Gothic"/>
              </a:rPr>
              <a:t>impact_to_text</a:t>
            </a: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r>
              <a:rPr sz="800" b="0" i="0" u="none" strike="noStrike" cap="none">
                <a:solidFill>
                  <a:srgbClr val="000000"/>
                </a:solidFill>
                <a:latin typeface="Century Gothic"/>
                <a:ea typeface="Century Gothic"/>
                <a:cs typeface="Century Gothic"/>
              </a:rPr>
              <a:t>impact_is_consolidated_by_text</a:t>
            </a: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r>
              <a:rPr sz="800" b="0" i="0" u="none" strike="noStrike" cap="none">
                <a:solidFill>
                  <a:srgbClr val="000000"/>
                </a:solidFill>
                <a:latin typeface="Century Gothic"/>
                <a:ea typeface="Century Gothic"/>
                <a:cs typeface="Century Gothic"/>
              </a:rPr>
              <a:t>impact_is_consolidated_by_has_comment</a:t>
            </a: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endParaRPr sz="800" b="0" i="0" u="none" strike="noStrike" cap="none">
              <a:solidFill>
                <a:srgbClr val="000000"/>
              </a:solidFill>
              <a:latin typeface="Century Gothic"/>
              <a:ea typeface="Century Gothic"/>
              <a:cs typeface="Century Gothic"/>
            </a:endParaRPr>
          </a:p>
          <a:p>
            <a:pPr marL="195764" marR="0" lvl="0" indent="-195764" algn="l">
              <a:lnSpc>
                <a:spcPct val="100000"/>
              </a:lnSpc>
              <a:spcBef>
                <a:spcPts val="0"/>
              </a:spcBef>
              <a:spcAft>
                <a:spcPts val="0"/>
              </a:spcAft>
              <a:buClr>
                <a:srgbClr val="000000"/>
              </a:buClr>
              <a:buSzPts val="1600"/>
              <a:buFont typeface="Arial"/>
              <a:buChar char="–"/>
              <a:defRPr/>
            </a:pPr>
            <a:endParaRPr sz="1000" b="0" i="0" u="none" strike="noStrike" cap="none">
              <a:solidFill>
                <a:srgbClr val="000000"/>
              </a:solidFill>
              <a:latin typeface="Century Gothic"/>
              <a:ea typeface="Century Gothic"/>
              <a:cs typeface="Century Gothic"/>
            </a:endParaRPr>
          </a:p>
        </p:txBody>
      </p:sp>
      <p:cxnSp>
        <p:nvCxnSpPr>
          <p:cNvPr id="1670853834" name="Google Shape;78;p16"/>
          <p:cNvCxnSpPr>
            <a:cxnSpLocks/>
            <a:stCxn id="444094070" idx="3"/>
            <a:endCxn id="1397910515" idx="1"/>
          </p:cNvCxnSpPr>
          <p:nvPr/>
        </p:nvCxnSpPr>
        <p:spPr bwMode="auto">
          <a:xfrm rot="0" flipH="0" flipV="1">
            <a:off x="2281149" y="2287233"/>
            <a:ext cx="1307004" cy="0"/>
          </a:xfrm>
          <a:prstGeom prst="bentConnector3">
            <a:avLst>
              <a:gd name="adj1" fmla="val 50000"/>
            </a:avLst>
          </a:prstGeom>
          <a:noFill/>
          <a:ln w="19050" cap="flat" cmpd="sng">
            <a:solidFill>
              <a:srgbClr val="E36C09"/>
            </a:solidFill>
            <a:prstDash val="solid"/>
            <a:round/>
            <a:headEnd type="stealth" w="med" len="med"/>
            <a:tailEnd type="none" w="sm" len="sm"/>
          </a:ln>
        </p:spPr>
      </p:cxnSp>
      <p:sp>
        <p:nvSpPr>
          <p:cNvPr id="1420051808" name="Google Shape;81;p16"/>
          <p:cNvSpPr/>
          <p:nvPr/>
        </p:nvSpPr>
        <p:spPr bwMode="auto">
          <a:xfrm>
            <a:off x="6887298" y="1672215"/>
            <a:ext cx="2062199" cy="6128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(basic text or </a:t>
            </a:r>
            <a:endParaRPr i="1"/>
          </a:p>
          <a:p>
            <a:pPr marL="0" marR="0" lvl="0" indent="0" algn="ctr">
              <a:lnSpc>
                <a:spcPct val="100000"/>
              </a:lnSpc>
              <a:spcBef>
                <a:spcPts val="0"/>
              </a:spcBef>
              <a:spcAft>
                <a:spcPts val="0"/>
              </a:spcAft>
              <a:buClr>
                <a:srgbClr val="000000"/>
              </a:buClr>
              <a:buSzPts val="1000"/>
              <a:buFont typeface="Arial"/>
              <a:buNone/>
              <a:defRPr/>
            </a:pPr>
            <a:r>
              <a:rPr lang="fr-FR" sz="1000" b="0" i="1" u="none" strike="noStrike" cap="none">
                <a:solidFill>
                  <a:srgbClr val="000000"/>
                </a:solidFill>
                <a:latin typeface="Century Gothic"/>
                <a:ea typeface="Century Gothic"/>
                <a:cs typeface="Century Gothic"/>
              </a:rPr>
              <a:t>consolidated text)</a:t>
            </a:r>
            <a:endParaRPr sz="1000" b="0" i="0" u="none" strike="noStrike" cap="none">
              <a:solidFill>
                <a:srgbClr val="000000"/>
              </a:solidFill>
              <a:latin typeface="Century Gothic"/>
              <a:ea typeface="Century Gothic"/>
              <a:cs typeface="Century Gothic"/>
            </a:endParaRPr>
          </a:p>
        </p:txBody>
      </p:sp>
      <p:cxnSp>
        <p:nvCxnSpPr>
          <p:cNvPr id="351871799" name="Google Shape;82;p16"/>
          <p:cNvCxnSpPr>
            <a:cxnSpLocks/>
            <a:endCxn id="1710482074" idx="1"/>
          </p:cNvCxnSpPr>
          <p:nvPr/>
        </p:nvCxnSpPr>
        <p:spPr bwMode="auto">
          <a:xfrm rot="0" flipH="0" flipV="1">
            <a:off x="5649156" y="2270485"/>
            <a:ext cx="1157293"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667498595" name="Google Shape;83;p16"/>
          <p:cNvSpPr txBox="1"/>
          <p:nvPr/>
        </p:nvSpPr>
        <p:spPr bwMode="auto">
          <a:xfrm>
            <a:off x="5637648" y="2408842"/>
            <a:ext cx="986769" cy="239999"/>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:impact_to </a:t>
            </a:r>
            <a:endParaRPr/>
          </a:p>
        </p:txBody>
      </p:sp>
      <p:cxnSp>
        <p:nvCxnSpPr>
          <p:cNvPr id="1215358468" name="Google Shape;84;p16"/>
          <p:cNvCxnSpPr>
            <a:cxnSpLocks/>
            <a:endCxn id="1397910515" idx="2"/>
          </p:cNvCxnSpPr>
          <p:nvPr/>
        </p:nvCxnSpPr>
        <p:spPr bwMode="auto">
          <a:xfrm rot="16199969" flipH="0" flipV="0">
            <a:off x="4268078" y="3467098"/>
            <a:ext cx="685800" cy="0"/>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1447586495" name="Google Shape;85;p16"/>
          <p:cNvSpPr/>
          <p:nvPr/>
        </p:nvSpPr>
        <p:spPr bwMode="auto">
          <a:xfrm>
            <a:off x="3450874" y="3917545"/>
            <a:ext cx="2323800" cy="486599"/>
          </a:xfrm>
          <a:prstGeom prst="rect">
            <a:avLst/>
          </a:prstGeom>
          <a:solidFill>
            <a:srgbClr val="FFC00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None/>
              <a:defRPr/>
            </a:pPr>
            <a:r>
              <a:rPr lang="fr-FR" sz="1600" b="0" i="0" u="none" strike="noStrike" cap="none">
                <a:solidFill>
                  <a:srgbClr val="000000"/>
                </a:solidFill>
                <a:latin typeface="Century Gothic"/>
                <a:ea typeface="Century Gothic"/>
                <a:cs typeface="Century Gothic"/>
              </a:rPr>
              <a:t>eli:Work</a:t>
            </a:r>
            <a:endParaRPr sz="1000" b="0" i="0" u="none" strike="noStrike" cap="none">
              <a:solidFill>
                <a:srgbClr val="000000"/>
              </a:solidFill>
              <a:latin typeface="Century Gothic"/>
              <a:ea typeface="Century Gothic"/>
              <a:cs typeface="Century Gothic"/>
            </a:endParaRPr>
          </a:p>
          <a:p>
            <a:pPr marL="0" marR="0" lvl="0" indent="0" algn="ctr">
              <a:lnSpc>
                <a:spcPct val="100000"/>
              </a:lnSpc>
              <a:spcBef>
                <a:spcPts val="0"/>
              </a:spcBef>
              <a:spcAft>
                <a:spcPts val="0"/>
              </a:spcAft>
              <a:buNone/>
              <a:defRPr/>
            </a:pPr>
            <a:r>
              <a:rPr lang="fr-FR" sz="1000" b="0" i="1" u="none" strike="noStrike" cap="none">
                <a:solidFill>
                  <a:srgbClr val="000000"/>
                </a:solidFill>
                <a:latin typeface="Century Gothic"/>
                <a:ea typeface="Century Gothic"/>
                <a:cs typeface="Century Gothic"/>
              </a:rPr>
              <a:t>(new version of the consolidation)</a:t>
            </a:r>
            <a:endParaRPr sz="1000" b="0" i="0" u="none" strike="noStrike" cap="none">
              <a:solidFill>
                <a:srgbClr val="000000"/>
              </a:solidFill>
              <a:latin typeface="Century Gothic"/>
              <a:ea typeface="Century Gothic"/>
              <a:cs typeface="Century Gothic"/>
            </a:endParaRPr>
          </a:p>
        </p:txBody>
      </p:sp>
      <p:sp>
        <p:nvSpPr>
          <p:cNvPr id="1597128269" name="Google Shape;88;p16"/>
          <p:cNvSpPr/>
          <p:nvPr/>
        </p:nvSpPr>
        <p:spPr bwMode="auto">
          <a:xfrm>
            <a:off x="6891944" y="2472648"/>
            <a:ext cx="2052900" cy="415885"/>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000" b="0" i="0" u="none" strike="noStrike" cap="none">
              <a:solidFill>
                <a:srgbClr val="000000"/>
              </a:solidFill>
              <a:latin typeface="Arial"/>
              <a:ea typeface="Arial"/>
              <a:cs typeface="Arial"/>
            </a:endParaRPr>
          </a:p>
        </p:txBody>
      </p:sp>
      <p:sp>
        <p:nvSpPr>
          <p:cNvPr id="1773324187" name="Google Shape;89;p16"/>
          <p:cNvSpPr/>
          <p:nvPr/>
        </p:nvSpPr>
        <p:spPr bwMode="auto">
          <a:xfrm>
            <a:off x="3452574" y="4565649"/>
            <a:ext cx="2323800" cy="432373"/>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000" b="0" i="0" u="none" strike="noStrike" cap="none">
              <a:solidFill>
                <a:srgbClr val="000000"/>
              </a:solidFill>
              <a:latin typeface="Arial"/>
              <a:ea typeface="Arial"/>
              <a:cs typeface="Arial"/>
            </a:endParaRPr>
          </a:p>
        </p:txBody>
      </p:sp>
      <p:sp>
        <p:nvSpPr>
          <p:cNvPr id="1586150685" name="Google Shape;143;p18"/>
          <p:cNvSpPr/>
          <p:nvPr/>
        </p:nvSpPr>
        <p:spPr bwMode="auto">
          <a:xfrm>
            <a:off x="4869774" y="279399"/>
            <a:ext cx="2145600" cy="395249"/>
          </a:xfrm>
          <a:prstGeom prst="rect">
            <a:avLst/>
          </a:prstGeom>
          <a:solidFill>
            <a:srgbClr val="938953"/>
          </a:solidFill>
          <a:ln w="25400" cap="flat" cmpd="sng">
            <a:solidFill>
              <a:srgbClr val="494429"/>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FFFFFF"/>
                </a:solidFill>
                <a:latin typeface="Century Gothic"/>
                <a:ea typeface="Century Gothic"/>
                <a:cs typeface="Century Gothic"/>
              </a:rPr>
              <a:t>eli-</a:t>
            </a:r>
            <a:r>
              <a:rPr lang="fr-FR" sz="1200">
                <a:solidFill>
                  <a:srgbClr val="FFFFFF"/>
                </a:solidFill>
                <a:latin typeface="Century Gothic"/>
                <a:ea typeface="Century Gothic"/>
                <a:cs typeface="Century Gothic"/>
              </a:rPr>
              <a:t>i</a:t>
            </a:r>
            <a:r>
              <a:rPr lang="fr-FR" sz="1200" b="0" i="0" u="none" strike="noStrike" cap="none">
                <a:solidFill>
                  <a:srgbClr val="FFFFFF"/>
                </a:solidFill>
                <a:latin typeface="Century Gothic"/>
                <a:ea typeface="Century Gothic"/>
                <a:cs typeface="Century Gothic"/>
              </a:rPr>
              <a:t>:ModificationType</a:t>
            </a:r>
            <a:endParaRPr sz="1200" b="0" i="0" u="none" strike="noStrike" cap="none">
              <a:solidFill>
                <a:srgbClr val="FFFFFF"/>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50"/>
              <a:buFont typeface="Arial"/>
              <a:buNone/>
              <a:defRPr/>
            </a:pPr>
            <a:endParaRPr sz="1050" b="0" i="0" u="none" strike="noStrike" cap="none">
              <a:solidFill>
                <a:srgbClr val="FFFFFF"/>
              </a:solidFill>
              <a:latin typeface="Calibri"/>
              <a:ea typeface="Calibri"/>
              <a:cs typeface="Calibri"/>
            </a:endParaRPr>
          </a:p>
        </p:txBody>
      </p:sp>
      <p:cxnSp>
        <p:nvCxnSpPr>
          <p:cNvPr id="1141121163" name="Google Shape;144;p18"/>
          <p:cNvCxnSpPr>
            <a:cxnSpLocks/>
            <a:stCxn id="944245239" idx="0"/>
            <a:endCxn id="1586150685" idx="2"/>
          </p:cNvCxnSpPr>
          <p:nvPr/>
        </p:nvCxnSpPr>
        <p:spPr bwMode="auto">
          <a:xfrm rot="16199969">
            <a:off x="5157971" y="666857"/>
            <a:ext cx="776808" cy="792393"/>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532611136" name="Google Shape;168;p18"/>
          <p:cNvSpPr txBox="1"/>
          <p:nvPr/>
        </p:nvSpPr>
        <p:spPr bwMode="auto">
          <a:xfrm>
            <a:off x="5356193" y="897318"/>
            <a:ext cx="1312674" cy="488008"/>
          </a:xfrm>
          <a:prstGeom prst="rect">
            <a:avLst/>
          </a:prstGeom>
          <a:solidFill>
            <a:schemeClr val="bg1"/>
          </a:solidFill>
          <a:ln>
            <a:noFill/>
          </a:ln>
        </p:spPr>
        <p:txBody>
          <a:bodyPr spcFirstLastPara="1" wrap="square" lIns="91423" tIns="91423" rIns="91423" bIns="91423" anchor="t" anchorCtr="0">
            <a:spAutoFit/>
          </a:bodyPr>
          <a:lstStyle/>
          <a:p>
            <a:pPr marL="0" marR="0" lvl="0" indent="0" algn="l">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eli-</a:t>
            </a:r>
            <a:r>
              <a:rPr lang="fr-FR" sz="1000">
                <a:solidFill>
                  <a:schemeClr val="dk1"/>
                </a:solidFill>
                <a:latin typeface="Calibri"/>
                <a:ea typeface="Calibri"/>
                <a:cs typeface="Calibri"/>
              </a:rPr>
              <a:t>i</a:t>
            </a:r>
            <a:r>
              <a:rPr lang="fr-FR" sz="1000" b="0" i="0" u="none" strike="noStrike" cap="none">
                <a:solidFill>
                  <a:schemeClr val="dk1"/>
                </a:solidFill>
                <a:latin typeface="Calibri"/>
                <a:ea typeface="Calibri"/>
                <a:cs typeface="Calibri"/>
              </a:rPr>
              <a:t>:triggers_</a:t>
            </a:r>
            <a:endParaRPr/>
          </a:p>
          <a:p>
            <a:pPr marL="0" marR="0" lvl="0" indent="0" algn="l">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modification_of_type</a:t>
            </a:r>
            <a:endParaRPr sz="1200" b="0" i="0" u="none" strike="noStrike" cap="none">
              <a:solidFill>
                <a:schemeClr val="dk1"/>
              </a:solidFill>
              <a:latin typeface="Calibri"/>
              <a:ea typeface="Calibri"/>
              <a:cs typeface="Calibri"/>
            </a:endParaRPr>
          </a:p>
        </p:txBody>
      </p:sp>
      <p:sp>
        <p:nvSpPr>
          <p:cNvPr id="944245239" name="Google Shape;145;p18"/>
          <p:cNvSpPr/>
          <p:nvPr/>
        </p:nvSpPr>
        <p:spPr bwMode="auto">
          <a:xfrm>
            <a:off x="5118379" y="1451458"/>
            <a:ext cx="63599" cy="95400"/>
          </a:xfrm>
          <a:prstGeom prst="rect">
            <a:avLst/>
          </a:prstGeom>
          <a:noFill/>
          <a:ln w="9525" cap="flat" cmpd="sng">
            <a:solidFill>
              <a:schemeClr val="dk2"/>
            </a:solidFill>
            <a:prstDash val="solid"/>
            <a:round/>
            <a:headEnd type="none" w="sm" len="sm"/>
            <a:tailEnd type="none" w="sm" len="sm"/>
          </a:ln>
        </p:spPr>
        <p:txBody>
          <a:bodyPr spcFirstLastPara="1" wrap="square" lIns="91423" tIns="91423" rIns="91423" bIns="91423"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sp>
        <p:nvSpPr>
          <p:cNvPr id="1162200473" name="Google Shape;143;p18"/>
          <p:cNvSpPr/>
          <p:nvPr/>
        </p:nvSpPr>
        <p:spPr bwMode="auto">
          <a:xfrm>
            <a:off x="1849972" y="279399"/>
            <a:ext cx="2145600" cy="395249"/>
          </a:xfrm>
          <a:prstGeom prst="rect">
            <a:avLst/>
          </a:prstGeom>
          <a:solidFill>
            <a:srgbClr val="938953"/>
          </a:solidFill>
          <a:ln w="25400" cap="flat" cmpd="sng">
            <a:solidFill>
              <a:srgbClr val="494429"/>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None/>
              <a:defRPr/>
            </a:pPr>
            <a:r>
              <a:rPr lang="fr-FR" sz="1200" b="0" i="0" u="none" strike="noStrike" cap="none">
                <a:solidFill>
                  <a:srgbClr val="FFFFFF"/>
                </a:solidFill>
                <a:latin typeface="Century Gothic"/>
                <a:ea typeface="Century Gothic"/>
                <a:cs typeface="Century Gothic"/>
              </a:rPr>
              <a:t>eli-</a:t>
            </a:r>
            <a:r>
              <a:rPr lang="fr-FR" sz="1200">
                <a:solidFill>
                  <a:srgbClr val="FFFFFF"/>
                </a:solidFill>
                <a:latin typeface="Century Gothic"/>
                <a:ea typeface="Century Gothic"/>
                <a:cs typeface="Century Gothic"/>
              </a:rPr>
              <a:t>i</a:t>
            </a:r>
            <a:r>
              <a:rPr lang="fr-FR" sz="1200" b="0" i="0" u="none" strike="noStrike" cap="none">
                <a:solidFill>
                  <a:srgbClr val="FFFFFF"/>
                </a:solidFill>
                <a:latin typeface="Century Gothic"/>
                <a:ea typeface="Century Gothic"/>
                <a:cs typeface="Century Gothic"/>
              </a:rPr>
              <a:t>:ModificationPosition</a:t>
            </a:r>
            <a:endParaRPr sz="1200" b="0" i="0" u="none" strike="noStrike" cap="none">
              <a:solidFill>
                <a:srgbClr val="FFFFFF"/>
              </a:solidFill>
              <a:latin typeface="Century Gothic"/>
              <a:ea typeface="Century Gothic"/>
              <a:cs typeface="Century Gothic"/>
            </a:endParaRPr>
          </a:p>
          <a:p>
            <a:pPr marL="0" marR="0" lvl="0" indent="0" algn="ctr">
              <a:lnSpc>
                <a:spcPct val="100000"/>
              </a:lnSpc>
              <a:spcBef>
                <a:spcPts val="0"/>
              </a:spcBef>
              <a:spcAft>
                <a:spcPts val="0"/>
              </a:spcAft>
              <a:buClr>
                <a:srgbClr val="000000"/>
              </a:buClr>
              <a:buSzPts val="1050"/>
              <a:buFont typeface="Arial"/>
              <a:buNone/>
              <a:defRPr/>
            </a:pPr>
            <a:endParaRPr sz="1050" b="0" i="0" u="none" strike="noStrike" cap="none">
              <a:solidFill>
                <a:srgbClr val="FFFFFF"/>
              </a:solidFill>
              <a:latin typeface="Calibri"/>
              <a:ea typeface="Calibri"/>
              <a:cs typeface="Calibri"/>
            </a:endParaRPr>
          </a:p>
        </p:txBody>
      </p:sp>
      <p:sp>
        <p:nvSpPr>
          <p:cNvPr id="1394335746" name="Google Shape;145;p18"/>
          <p:cNvSpPr/>
          <p:nvPr/>
        </p:nvSpPr>
        <p:spPr bwMode="auto">
          <a:xfrm>
            <a:off x="4064279" y="1445108"/>
            <a:ext cx="63599" cy="95400"/>
          </a:xfrm>
          <a:prstGeom prst="rect">
            <a:avLst/>
          </a:prstGeom>
          <a:noFill/>
          <a:ln w="9525" cap="flat" cmpd="sng">
            <a:solidFill>
              <a:schemeClr val="dk2"/>
            </a:solidFill>
            <a:prstDash val="solid"/>
            <a:round/>
            <a:headEnd type="none" w="sm" len="sm"/>
            <a:tailEnd type="none" w="sm" len="sm"/>
          </a:ln>
        </p:spPr>
        <p:txBody>
          <a:bodyPr spcFirstLastPara="1" wrap="square" lIns="91423" tIns="91423" rIns="91423" bIns="91423" anchor="ctr" anchorCtr="0">
            <a:noAutofit/>
          </a:bodyPr>
          <a:lstStyle/>
          <a:p>
            <a:pPr marL="0" marR="0" lvl="0" indent="0" algn="l">
              <a:lnSpc>
                <a:spcPct val="100000"/>
              </a:lnSpc>
              <a:spcBef>
                <a:spcPts val="0"/>
              </a:spcBef>
              <a:spcAft>
                <a:spcPts val="0"/>
              </a:spcAft>
              <a:buClr>
                <a:srgbClr val="000000"/>
              </a:buClr>
              <a:buSzPts val="1400"/>
              <a:buFont typeface="Arial"/>
              <a:buNone/>
              <a:defRPr/>
            </a:pPr>
            <a:endParaRPr sz="1400" b="0" i="0" u="none" strike="noStrike" cap="none">
              <a:solidFill>
                <a:srgbClr val="000000"/>
              </a:solidFill>
              <a:latin typeface="Arial"/>
              <a:ea typeface="Arial"/>
              <a:cs typeface="Arial"/>
            </a:endParaRPr>
          </a:p>
        </p:txBody>
      </p:sp>
      <p:cxnSp>
        <p:nvCxnSpPr>
          <p:cNvPr id="1805246270" name="Google Shape;144;p18"/>
          <p:cNvCxnSpPr>
            <a:cxnSpLocks/>
            <a:stCxn id="1394335746" idx="0"/>
            <a:endCxn id="1162200473" idx="2"/>
          </p:cNvCxnSpPr>
          <p:nvPr/>
        </p:nvCxnSpPr>
        <p:spPr bwMode="auto">
          <a:xfrm rot="16199969" flipV="1">
            <a:off x="3124196" y="473225"/>
            <a:ext cx="770458" cy="1173306"/>
          </a:xfrm>
          <a:prstGeom prst="bentConnector3">
            <a:avLst>
              <a:gd name="adj1" fmla="val 50000"/>
            </a:avLst>
          </a:prstGeom>
          <a:noFill/>
          <a:ln w="19050" cap="flat" cmpd="sng">
            <a:solidFill>
              <a:srgbClr val="E36C09"/>
            </a:solidFill>
            <a:prstDash val="solid"/>
            <a:round/>
            <a:headEnd type="none" w="sm" len="sm"/>
            <a:tailEnd type="stealth" w="med" len="med"/>
          </a:ln>
        </p:spPr>
      </p:cxnSp>
      <p:sp>
        <p:nvSpPr>
          <p:cNvPr id="522449949" name="Google Shape;168;p18"/>
          <p:cNvSpPr txBox="1"/>
          <p:nvPr/>
        </p:nvSpPr>
        <p:spPr bwMode="auto">
          <a:xfrm>
            <a:off x="3035448" y="1022348"/>
            <a:ext cx="1804144" cy="224758"/>
          </a:xfrm>
          <a:prstGeom prst="rect">
            <a:avLst/>
          </a:prstGeom>
          <a:solidFill>
            <a:schemeClr val="bg1"/>
          </a:solid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000"/>
              <a:buFont typeface="Arial"/>
              <a:buNone/>
              <a:defRPr/>
            </a:pPr>
            <a:r>
              <a:rPr lang="fr-FR" sz="1000" b="0" i="0" u="none" strike="noStrike" cap="none">
                <a:solidFill>
                  <a:schemeClr val="dk1"/>
                </a:solidFill>
                <a:latin typeface="Calibri"/>
                <a:ea typeface="Calibri"/>
                <a:cs typeface="Calibri"/>
              </a:rPr>
              <a:t>eli-</a:t>
            </a:r>
            <a:r>
              <a:rPr lang="fr-FR" sz="1000">
                <a:solidFill>
                  <a:schemeClr val="dk1"/>
                </a:solidFill>
                <a:latin typeface="Calibri"/>
                <a:ea typeface="Calibri"/>
                <a:cs typeface="Calibri"/>
              </a:rPr>
              <a:t>i</a:t>
            </a:r>
            <a:r>
              <a:rPr lang="fr-FR" sz="1000" b="0" i="0" u="none" strike="noStrike" cap="none">
                <a:solidFill>
                  <a:schemeClr val="dk1"/>
                </a:solidFill>
                <a:latin typeface="Calibri"/>
                <a:ea typeface="Calibri"/>
                <a:cs typeface="Calibri"/>
              </a:rPr>
              <a:t>:modification_has_position</a:t>
            </a:r>
            <a:endParaRPr/>
          </a:p>
        </p:txBody>
      </p:sp>
      <p:sp>
        <p:nvSpPr>
          <p:cNvPr id="1142637636" name="Google Shape;83;p16"/>
          <p:cNvSpPr txBox="1"/>
          <p:nvPr/>
        </p:nvSpPr>
        <p:spPr bwMode="auto">
          <a:xfrm>
            <a:off x="2396001" y="2490190"/>
            <a:ext cx="1134365" cy="239999"/>
          </a:xfrm>
          <a:prstGeom prst="rect">
            <a:avLst/>
          </a:prstGeom>
          <a:noFill/>
          <a:ln>
            <a:noFill/>
          </a:ln>
        </p:spPr>
        <p:txBody>
          <a:bodyPr spcFirstLastPara="1" vertOverflow="overflow" horzOverflow="overflow" vert="horz" wrap="square" lIns="36000" tIns="36000" rIns="36000" bIns="36000" numCol="1" spcCol="0" rtlCol="0" fromWordArt="0" anchor="t" anchorCtr="0" forceAA="0" compatLnSpc="0">
            <a:spAutoFit/>
          </a:bodyPr>
          <a:lstStyle/>
          <a:p>
            <a:pPr marL="0" marR="0" lvl="0" indent="0" algn="ctr">
              <a:lnSpc>
                <a:spcPct val="100000"/>
              </a:lnSpc>
              <a:spcBef>
                <a:spcPts val="0"/>
              </a:spcBef>
              <a:spcAft>
                <a:spcPts val="0"/>
              </a:spcAft>
              <a:buClr>
                <a:srgbClr val="000000"/>
              </a:buClr>
              <a:buSzPts val="11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:impact_from </a:t>
            </a:r>
            <a:endParaRPr/>
          </a:p>
        </p:txBody>
      </p:sp>
      <p:sp>
        <p:nvSpPr>
          <p:cNvPr id="678274666" name="Google Shape;88;p16"/>
          <p:cNvSpPr/>
          <p:nvPr/>
        </p:nvSpPr>
        <p:spPr bwMode="auto">
          <a:xfrm>
            <a:off x="90765" y="2394842"/>
            <a:ext cx="2052900" cy="415884"/>
          </a:xfrm>
          <a:prstGeom prst="rect">
            <a:avLst/>
          </a:prstGeom>
          <a:solidFill>
            <a:srgbClr val="00B050"/>
          </a:solidFill>
          <a:ln w="25400" cap="flat" cmpd="sng">
            <a:solidFill>
              <a:srgbClr val="000000"/>
            </a:solidFill>
            <a:prstDash val="solid"/>
            <a:round/>
            <a:headEnd type="none" w="sm" len="sm"/>
            <a:tailEnd type="none" w="sm" len="sm"/>
          </a:ln>
        </p:spPr>
        <p:txBody>
          <a:bodyPr spcFirstLastPara="1" wrap="square" lIns="91423" tIns="45699" rIns="91423" bIns="45699" anchor="t" anchorCtr="0">
            <a:noAutofit/>
          </a:bodyPr>
          <a:lstStyle/>
          <a:p>
            <a:pPr marL="0" marR="0" lvl="0" indent="0" algn="ctr">
              <a:lnSpc>
                <a:spcPct val="100000"/>
              </a:lnSpc>
              <a:spcBef>
                <a:spcPts val="0"/>
              </a:spcBef>
              <a:spcAft>
                <a:spcPts val="0"/>
              </a:spcAft>
              <a:buClr>
                <a:srgbClr val="000000"/>
              </a:buClr>
              <a:buSzPts val="1600"/>
              <a:buFont typeface="Arial"/>
              <a:buNone/>
              <a:defRPr/>
            </a:pPr>
            <a:r>
              <a:rPr lang="fr-FR" sz="1600" b="0" i="0" u="none" strike="noStrike" cap="none">
                <a:solidFill>
                  <a:srgbClr val="000000"/>
                </a:solidFill>
                <a:latin typeface="Century Gothic"/>
                <a:ea typeface="Century Gothic"/>
                <a:cs typeface="Century Gothic"/>
              </a:rPr>
              <a:t>eli:Expression</a:t>
            </a:r>
            <a:endParaRPr sz="1000" b="0" i="0" u="none" strike="noStrike" cap="none">
              <a:solidFill>
                <a:srgbClr val="000000"/>
              </a:solidFill>
              <a:latin typeface="Arial"/>
              <a:ea typeface="Arial"/>
              <a:cs typeface="Arial"/>
            </a:endParaRPr>
          </a:p>
        </p:txBody>
      </p:sp>
      <p:sp>
        <p:nvSpPr>
          <p:cNvPr id="1814584465" name="Google Shape;86;p16"/>
          <p:cNvSpPr txBox="1"/>
          <p:nvPr/>
        </p:nvSpPr>
        <p:spPr bwMode="auto">
          <a:xfrm>
            <a:off x="3375376" y="3230183"/>
            <a:ext cx="2479618" cy="259397"/>
          </a:xfrm>
          <a:prstGeom prst="rect">
            <a:avLst/>
          </a:prstGeom>
          <a:solidFill>
            <a:schemeClr val="bg1"/>
          </a:solidFill>
          <a:ln>
            <a:noFill/>
          </a:ln>
        </p:spPr>
        <p:txBody>
          <a:bodyPr spcFirstLastPara="1" wrap="square" lIns="91422" tIns="45698" rIns="91422" bIns="45698" anchor="t" anchorCtr="0">
            <a:spAutoFit/>
          </a:bodyPr>
          <a:lstStyle/>
          <a:p>
            <a:pPr marL="0" marR="0" lvl="0" indent="0" algn="ctr">
              <a:lnSpc>
                <a:spcPct val="100000"/>
              </a:lnSpc>
              <a:spcBef>
                <a:spcPts val="0"/>
              </a:spcBef>
              <a:spcAft>
                <a:spcPts val="0"/>
              </a:spcAft>
              <a:buClr>
                <a:srgbClr val="000000"/>
              </a:buClr>
              <a:buSzPts val="1200"/>
              <a:buFont typeface="Arial"/>
              <a:buNone/>
              <a:defRPr/>
            </a:pPr>
            <a:r>
              <a:rPr lang="fr-FR" sz="1100" b="0" i="0" u="none" strike="noStrike" cap="none">
                <a:solidFill>
                  <a:schemeClr val="dk1"/>
                </a:solidFill>
                <a:latin typeface="Calibri"/>
                <a:ea typeface="Calibri"/>
                <a:cs typeface="Calibri"/>
              </a:rPr>
              <a:t>eli-</a:t>
            </a:r>
            <a:r>
              <a:rPr lang="fr-FR" sz="1100">
                <a:solidFill>
                  <a:schemeClr val="dk1"/>
                </a:solidFill>
                <a:latin typeface="Calibri"/>
                <a:ea typeface="Calibri"/>
                <a:cs typeface="Calibri"/>
              </a:rPr>
              <a:t>i</a:t>
            </a:r>
            <a:r>
              <a:rPr lang="fr-FR" sz="1100" b="0" i="0" u="none" strike="noStrike" cap="none">
                <a:solidFill>
                  <a:schemeClr val="dk1"/>
                </a:solidFill>
                <a:latin typeface="Calibri"/>
                <a:ea typeface="Calibri"/>
                <a:cs typeface="Calibri"/>
              </a:rPr>
              <a:t>:consolidates_impact</a:t>
            </a:r>
            <a:endParaRPr sz="1100" b="0" i="0" u="none" strike="noStrike" cap="none">
              <a:solidFill>
                <a:schemeClr val="dk1"/>
              </a:solidFill>
              <a:latin typeface="Calibri"/>
              <a:ea typeface="Calibri"/>
              <a:cs typeface="Calibri"/>
            </a:endParaRPr>
          </a:p>
        </p:txBody>
      </p:sp>
      <p:sp>
        <p:nvSpPr>
          <p:cNvPr id="1710482074" name=""/>
          <p:cNvSpPr/>
          <p:nvPr/>
        </p:nvSpPr>
        <p:spPr bwMode="auto">
          <a:xfrm flipH="0" flipV="0">
            <a:off x="6806449" y="1583035"/>
            <a:ext cx="2287389" cy="1357893"/>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
        <p:nvSpPr>
          <p:cNvPr id="444094070" name=""/>
          <p:cNvSpPr/>
          <p:nvPr/>
        </p:nvSpPr>
        <p:spPr bwMode="auto">
          <a:xfrm flipH="0" flipV="0">
            <a:off x="-6239" y="1640466"/>
            <a:ext cx="2287389" cy="1300464"/>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
        <p:nvSpPr>
          <p:cNvPr id="1475776517" name=""/>
          <p:cNvSpPr/>
          <p:nvPr/>
        </p:nvSpPr>
        <p:spPr bwMode="auto">
          <a:xfrm flipH="0" flipV="0">
            <a:off x="3375375" y="3809106"/>
            <a:ext cx="2535196" cy="1300464"/>
          </a:xfrm>
          <a:prstGeom prst="rect">
            <a:avLst/>
          </a:prstGeom>
          <a:ln w="9525" cap="flat" cmpd="sng" algn="ctr">
            <a:solidFill>
              <a:srgbClr val="EA9999"/>
            </a:solidFill>
            <a:prstDash val="dash"/>
          </a:ln>
        </p:spPr>
        <p:style>
          <a:lnRef idx="1">
            <a:schemeClr val="accent1"/>
          </a:lnRef>
          <a:fillRef idx="0">
            <a:schemeClr val="accent1"/>
          </a:fillRef>
          <a:effectRef idx="0">
            <a:schemeClr val="accent1"/>
          </a:effectRef>
          <a:fontRef idx="minor">
            <a:schemeClr val="tx1"/>
          </a:fontRef>
        </p:style>
      </p:sp>
    </p:spTree>
  </p:cSld>
  <p:clrMapOvr>
    <a:masterClrMapping/>
  </p:clrMapOvr>
  <mc:AlternateContent xmlns:mc="http://schemas.openxmlformats.org/markup-compatibility/2006">
    <mc:Choice xmlns:p14="http://schemas.microsoft.com/office/powerpoint/2010/main" Requires="p14">
      <p:transition p14:dur="2000" advClick="1"/>
    </mc:Choice>
    <mc:Fallback>
      <p:transition advClick="1"/>
    </mc:Fallback>
  </mc:AlternateContent>
</p:sld>
</file>

<file path=ppt/theme/_rels/theme1.xml.rels><?xml version="1.0" encoding="UTF-8" standalone="yes"?><Relationships xmlns="http://schemas.openxmlformats.org/package/2006/relationships"></Relationships>
</file>

<file path=ppt/theme/_rels/theme2.xml.rels><?xml version="1.0" encoding="UTF-8" standalone="yes"?><Relationships xmlns="http://schemas.openxmlformats.org/package/2006/relationships"></Relationships>
</file>

<file path=ppt/theme/_rels/theme3.xml.rels><?xml version="1.0" encoding="UTF-8" standalone="yes"?><Relationships xmlns="http://schemas.openxmlformats.org/package/2006/relationships"></Relationships>
</file>

<file path=ppt/theme/_rels/theme4.xml.rels><?xml version="1.0" encoding="UTF-8" standalone="yes"?><Relationships xmlns="http://schemas.openxmlformats.org/package/2006/relationships"></Relationships>
</file>

<file path=ppt/theme/_rels/theme5.xml.rels><?xml version="1.0" encoding="UTF-8" standalone="yes"?><Relationships xmlns="http://schemas.openxmlformats.org/package/2006/relationships"></Relationships>
</file>

<file path=ppt/theme/_rels/theme6.xml.rels><?xml version="1.0" encoding="UTF-8" standalone="yes"?><Relationships xmlns="http://schemas.openxmlformats.org/package/2006/relationships"></Relationships>
</file>

<file path=ppt/theme/theme1.xml><?xml version="1.0" encoding="utf-8"?>
<a:theme xmlns:a="http://schemas.openxmlformats.org/drawingml/2006/main" xmlns:r="http://schemas.openxmlformats.org/officeDocument/2006/relationships" xmlns:p="http://schemas.openxmlformats.org/presentationml/2006/main"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Arial"/>
        <a:cs typeface="Arial"/>
      </a:majorFont>
      <a:minorFont>
        <a:latin typeface="Arial"/>
        <a:ea typeface="Arial"/>
        <a:cs typeface="Arial"/>
      </a:minorFont>
    </a:fontScheme>
    <a:fmtScheme name="Office">
      <a:fillStyleLst>
        <a:solidFill>
          <a:schemeClr val="phClr"/>
        </a:solidFill>
        <a:gradFill>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effectStyle>
      </a:effectStyleLst>
      <a:bgFillStyleLst>
        <a:solidFill>
          <a:schemeClr val="phClr"/>
        </a:solidFill>
        <a:gradFill>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gradFill>
        <a:gradFill>
          <a:gsLst>
            <a:gs pos="0">
              <a:schemeClr val="phClr">
                <a:tint val="80000"/>
                <a:satMod val="300000"/>
              </a:schemeClr>
            </a:gs>
            <a:gs pos="100000">
              <a:schemeClr val="phClr">
                <a:shade val="30000"/>
                <a:satMod val="200000"/>
              </a:schemeClr>
            </a:gs>
          </a:gsLst>
          <a:path path="circle"/>
        </a:gradFill>
      </a:bgFillStyleLst>
    </a:fmtScheme>
  </a:themeElements>
  <a:objectDefaults/>
</a:theme>
</file>

<file path=ppt/theme/theme2.xml><?xml version="1.0" encoding="utf-8"?>
<a:theme xmlns:a="http://schemas.openxmlformats.org/drawingml/2006/main" xmlns:r="http://schemas.openxmlformats.org/officeDocument/2006/relationships" xmlns:p="http://schemas.openxmlformats.org/presentationml/2006/main" name="Thème Office">
  <a:themeElements>
    <a:clrScheme name="Bureau">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
      <a:majorFont>
        <a:latin typeface="Arial"/>
        <a:ea typeface="Arial"/>
        <a:cs typeface="Arial"/>
      </a:majorFont>
      <a:minorFont>
        <a:latin typeface="Arial"/>
        <a:ea typeface="Arial"/>
        <a:cs typeface="Arial"/>
      </a:minorFont>
    </a:fontScheme>
    <a:fmtScheme name="Office">
      <a:fillStyleLst>
        <a:solidFill>
          <a:schemeClr val="phClr"/>
        </a:solidFill>
        <a:gradFill>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effectStyle>
      </a:effectStyleLst>
      <a:bgFillStyleLst>
        <a:solidFill>
          <a:schemeClr val="phClr"/>
        </a:solidFill>
        <a:gradFill>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gradFill>
        <a:gradFill>
          <a:gsLst>
            <a:gs pos="0">
              <a:schemeClr val="phClr">
                <a:tint val="80000"/>
                <a:satMod val="300000"/>
              </a:schemeClr>
            </a:gs>
            <a:gs pos="100000">
              <a:schemeClr val="phClr">
                <a:shade val="30000"/>
                <a:satMod val="200000"/>
              </a:schemeClr>
            </a:gs>
          </a:gsLst>
          <a:path path="circle"/>
        </a:gradFill>
      </a:bgFillStyleLst>
    </a:fmtScheme>
  </a:themeElements>
  <a:objectDefaults/>
</a:theme>
</file>

<file path=ppt/theme/theme3.xml><?xml version="1.0" encoding="utf-8"?>
<a:theme xmlns:a="http://schemas.openxmlformats.org/drawingml/2006/main" xmlns:r="http://schemas.openxmlformats.org/officeDocument/2006/relationships" xmlns:p="http://schemas.openxmlformats.org/presentationml/2006/main" name="Thème Office">
  <a:themeElements>
    <a:clrScheme name="Bureau">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
      <a:majorFont>
        <a:latin typeface="Arial"/>
        <a:ea typeface="Arial"/>
        <a:cs typeface="Arial"/>
      </a:majorFont>
      <a:minorFont>
        <a:latin typeface="Arial"/>
        <a:ea typeface="Arial"/>
        <a:cs typeface="Arial"/>
      </a:minorFont>
    </a:fontScheme>
    <a:fmtScheme name="Office">
      <a:fillStyleLst>
        <a:solidFill>
          <a:schemeClr val="phClr"/>
        </a:solidFill>
        <a:gradFill>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effectStyle>
      </a:effectStyleLst>
      <a:bgFillStyleLst>
        <a:solidFill>
          <a:schemeClr val="phClr"/>
        </a:solidFill>
        <a:gradFill>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gradFill>
        <a:gradFill>
          <a:gsLst>
            <a:gs pos="0">
              <a:schemeClr val="phClr">
                <a:tint val="80000"/>
                <a:satMod val="300000"/>
              </a:schemeClr>
            </a:gs>
            <a:gs pos="100000">
              <a:schemeClr val="phClr">
                <a:shade val="30000"/>
                <a:satMod val="200000"/>
              </a:schemeClr>
            </a:gs>
          </a:gsLst>
          <a:path path="circle"/>
        </a:gradFill>
      </a:bgFillStyleLst>
    </a:fmtScheme>
  </a:themeElements>
  <a:objectDefaults/>
</a:theme>
</file>

<file path=ppt/theme/theme4.xml><?xml version="1.0" encoding="utf-8"?>
<a:theme xmlns:a="http://schemas.openxmlformats.org/drawingml/2006/main" xmlns:r="http://schemas.openxmlformats.org/officeDocument/2006/relationships" xmlns:p="http://schemas.openxmlformats.org/presentationml/2006/main"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
      <a:majorFont>
        <a:latin typeface="Arial"/>
        <a:ea typeface="Arial"/>
        <a:cs typeface="Arial"/>
      </a:majorFont>
      <a:minorFont>
        <a:latin typeface="Arial"/>
        <a:ea typeface="Arial"/>
        <a:cs typeface="Arial"/>
      </a:minorFont>
    </a:fontScheme>
    <a:fmtScheme name="Office">
      <a:fillStyleLst>
        <a:solidFill>
          <a:schemeClr val="phClr"/>
        </a:solidFill>
        <a:gradFill>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effectStyle>
      </a:effectStyleLst>
      <a:bgFillStyleLst>
        <a:solidFill>
          <a:schemeClr val="phClr"/>
        </a:solidFill>
        <a:gradFill>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gradFill>
        <a:gradFill>
          <a:gsLst>
            <a:gs pos="0">
              <a:schemeClr val="phClr">
                <a:tint val="80000"/>
                <a:satMod val="300000"/>
              </a:schemeClr>
            </a:gs>
            <a:gs pos="100000">
              <a:schemeClr val="phClr">
                <a:shade val="30000"/>
                <a:satMod val="200000"/>
              </a:schemeClr>
            </a:gs>
          </a:gsLst>
          <a:path path="circle"/>
        </a:gradFill>
      </a:bgFillStyleLst>
    </a:fmtScheme>
  </a:themeElements>
  <a:objectDefaults/>
</a:theme>
</file>

<file path=ppt/theme/theme5.xml><?xml version="1.0" encoding="utf-8"?>
<a:theme xmlns:a="http://schemas.openxmlformats.org/drawingml/2006/main" xmlns:r="http://schemas.openxmlformats.org/officeDocument/2006/relationships" xmlns:p="http://schemas.openxmlformats.org/presentationml/2006/main" name="Thème Office">
  <a:themeElements>
    <a:clrScheme name="Bureau">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
      <a:majorFont>
        <a:latin typeface="Arial"/>
        <a:ea typeface="Arial"/>
        <a:cs typeface="Arial"/>
      </a:majorFont>
      <a:minorFont>
        <a:latin typeface="Arial"/>
        <a:ea typeface="Arial"/>
        <a:cs typeface="Arial"/>
      </a:minorFont>
    </a:fontScheme>
    <a:fmtScheme name="Office">
      <a:fillStyleLst>
        <a:solidFill>
          <a:schemeClr val="phClr"/>
        </a:solidFill>
        <a:gradFill>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effectStyle>
      </a:effectStyleLst>
      <a:bgFillStyleLst>
        <a:solidFill>
          <a:schemeClr val="phClr"/>
        </a:solidFill>
        <a:gradFill>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gradFill>
        <a:gradFill>
          <a:gsLst>
            <a:gs pos="0">
              <a:schemeClr val="phClr">
                <a:tint val="80000"/>
                <a:satMod val="300000"/>
              </a:schemeClr>
            </a:gs>
            <a:gs pos="100000">
              <a:schemeClr val="phClr">
                <a:shade val="30000"/>
                <a:satMod val="200000"/>
              </a:schemeClr>
            </a:gs>
          </a:gsLst>
          <a:path path="circle"/>
        </a:gradFill>
      </a:bgFillStyleLst>
    </a:fmtScheme>
  </a:themeElements>
  <a:objectDefaults/>
</a:theme>
</file>

<file path=ppt/theme/theme6.xml><?xml version="1.0" encoding="utf-8"?>
<a:theme xmlns:a="http://schemas.openxmlformats.org/drawingml/2006/main" xmlns:r="http://schemas.openxmlformats.org/officeDocument/2006/relationships" xmlns:p="http://schemas.openxmlformats.org/presentationml/2006/main" name="Thème Office">
  <a:themeElements>
    <a:clrScheme name="Bureau">
      <a:dk1>
        <a:srgbClr val="000000"/>
      </a:dk1>
      <a:lt1>
        <a:srgbClr val="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
      <a:majorFont>
        <a:latin typeface="Arial"/>
        <a:ea typeface="Arial"/>
        <a:cs typeface="Arial"/>
      </a:majorFont>
      <a:minorFont>
        <a:latin typeface="Arial"/>
        <a:ea typeface="Arial"/>
        <a:cs typeface="Arial"/>
      </a:minorFont>
    </a:fontScheme>
    <a:fmtScheme name="Office">
      <a:fillStyleLst>
        <a:solidFill>
          <a:schemeClr val="phClr"/>
        </a:solidFill>
        <a:gradFill>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effectStyle>
      </a:effectStyleLst>
      <a:bgFillStyleLst>
        <a:solidFill>
          <a:schemeClr val="phClr"/>
        </a:solidFill>
        <a:gradFill>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gradFill>
        <a:gradFill>
          <a:gsLst>
            <a:gs pos="0">
              <a:schemeClr val="phClr">
                <a:tint val="80000"/>
                <a:satMod val="300000"/>
              </a:schemeClr>
            </a:gs>
            <a:gs pos="100000">
              <a:schemeClr val="phClr">
                <a:shade val="30000"/>
                <a:satMod val="200000"/>
              </a:schemeClr>
            </a:gs>
          </a:gsLst>
          <a:path path="circle"/>
        </a:gradFill>
      </a:bgFillStyleLst>
    </a:fmtScheme>
  </a:themeElements>
  <a:objectDefaults/>
</a:theme>
</file>

<file path=docProps/app.xml><?xml version="1.0" encoding="utf-8"?>
<Properties xmlns="http://schemas.openxmlformats.org/officeDocument/2006/extended-properties" xmlns:vt="http://schemas.openxmlformats.org/officeDocument/2006/docPropsVTypes">
  <Template/>
  <TotalTime>0</TotalTime>
  <Words>0</Words>
  <Application>ONLYOFFICE/7.4.1.36</Application>
  <DocSecurity>0</DocSecurity>
  <PresentationFormat>Affichage à l'écran (16:9)</PresentationFormat>
  <Paragraphs>0</Paragraphs>
  <Slides>30</Slides>
  <Notes>30</Notes>
  <HiddenSlides>0</HiddenSlides>
  <MMClips>2</MMClips>
  <ScaleCrop>0</ScaleCrop>
  <HeadingPairs>
    <vt:vector size="4" baseType="variant">
      <vt:variant>
        <vt:lpstr>Theme</vt:lpstr>
      </vt:variant>
      <vt:variant>
        <vt:i4>6</vt:i4>
      </vt:variant>
      <vt:variant>
        <vt:lpstr>Slide Titles</vt:lpstr>
      </vt:variant>
      <vt:variant>
        <vt:i4>30</vt:i4>
      </vt:variant>
    </vt:vector>
  </HeadingPairs>
  <TitlesOfParts>
    <vt:vector size="36" baseType="lpstr">
      <vt:lpstr>Theme 1</vt:lpstr>
      <vt:lpstr>Theme 2</vt:lpstr>
      <vt:lpstr>Theme 3</vt:lpstr>
      <vt:lpstr>Theme 4</vt:lpstr>
      <vt:lpstr>Theme 5</vt:lpstr>
      <vt:lpstr>Theme 6</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lpstr>Slide 20</vt:lpstr>
      <vt:lpstr>Slide 21</vt:lpstr>
      <vt:lpstr>Slide 22</vt:lpstr>
      <vt:lpstr>Slide 23</vt:lpstr>
      <vt:lpstr>Slide 24</vt:lpstr>
      <vt:lpstr>Slide 25</vt:lpstr>
      <vt:lpstr>Slide 26</vt:lpstr>
      <vt:lpstr>Slide 27</vt:lpstr>
      <vt:lpstr>Slide 28</vt:lpstr>
      <vt:lpstr>Slide 29</vt:lpstr>
      <vt:lpstr>Slide 30</vt:lpstr>
    </vt:vector>
  </TitlesOfParts>
  <Manager/>
  <Company/>
  <LinksUpToDate>0</LinksUpToDate>
  <SharedDoc>0</SharedDoc>
  <HyperlinkBase/>
  <HyperlinksChanged>0</HyperlinksChanged>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ELI-I : ELI extension to describe impacts</dc:title>
  <dc:subject/>
  <dc:creator/>
  <cp:keywords/>
  <dc:description/>
  <dc:identifier/>
  <dc:language/>
  <cp:lastModifiedBy/>
  <cp:revision>7</cp:revision>
  <dcterms:modified xsi:type="dcterms:W3CDTF">2023-10-17T17:34:06Z</dcterms:modified>
  <cp:category/>
  <cp:contentStatus/>
  <cp:version/>
</cp:coreProperties>
</file>