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93"/>
  </p:notesMasterIdLst>
  <p:sldIdLst>
    <p:sldId id="428" r:id="rId2"/>
    <p:sldId id="315" r:id="rId3"/>
    <p:sldId id="314" r:id="rId4"/>
    <p:sldId id="316" r:id="rId5"/>
    <p:sldId id="317" r:id="rId6"/>
    <p:sldId id="335" r:id="rId7"/>
    <p:sldId id="336" r:id="rId8"/>
    <p:sldId id="338" r:id="rId9"/>
    <p:sldId id="337" r:id="rId10"/>
    <p:sldId id="339" r:id="rId11"/>
    <p:sldId id="318" r:id="rId12"/>
    <p:sldId id="340" r:id="rId13"/>
    <p:sldId id="342" r:id="rId14"/>
    <p:sldId id="341" r:id="rId15"/>
    <p:sldId id="343" r:id="rId16"/>
    <p:sldId id="344" r:id="rId17"/>
    <p:sldId id="345" r:id="rId18"/>
    <p:sldId id="347" r:id="rId19"/>
    <p:sldId id="349" r:id="rId20"/>
    <p:sldId id="348" r:id="rId21"/>
    <p:sldId id="376" r:id="rId22"/>
    <p:sldId id="350" r:id="rId23"/>
    <p:sldId id="377" r:id="rId24"/>
    <p:sldId id="351" r:id="rId25"/>
    <p:sldId id="378" r:id="rId26"/>
    <p:sldId id="352" r:id="rId27"/>
    <p:sldId id="379" r:id="rId28"/>
    <p:sldId id="354" r:id="rId29"/>
    <p:sldId id="355" r:id="rId30"/>
    <p:sldId id="380" r:id="rId31"/>
    <p:sldId id="356" r:id="rId32"/>
    <p:sldId id="381" r:id="rId33"/>
    <p:sldId id="358" r:id="rId34"/>
    <p:sldId id="382" r:id="rId35"/>
    <p:sldId id="359" r:id="rId36"/>
    <p:sldId id="383" r:id="rId37"/>
    <p:sldId id="360" r:id="rId38"/>
    <p:sldId id="384" r:id="rId39"/>
    <p:sldId id="368" r:id="rId40"/>
    <p:sldId id="385" r:id="rId41"/>
    <p:sldId id="361" r:id="rId42"/>
    <p:sldId id="362" r:id="rId43"/>
    <p:sldId id="386" r:id="rId44"/>
    <p:sldId id="363" r:id="rId45"/>
    <p:sldId id="387" r:id="rId46"/>
    <p:sldId id="364" r:id="rId47"/>
    <p:sldId id="366" r:id="rId48"/>
    <p:sldId id="389" r:id="rId49"/>
    <p:sldId id="367" r:id="rId50"/>
    <p:sldId id="390" r:id="rId51"/>
    <p:sldId id="369" r:id="rId52"/>
    <p:sldId id="370" r:id="rId53"/>
    <p:sldId id="391" r:id="rId54"/>
    <p:sldId id="371" r:id="rId55"/>
    <p:sldId id="392" r:id="rId56"/>
    <p:sldId id="372" r:id="rId57"/>
    <p:sldId id="393" r:id="rId58"/>
    <p:sldId id="373" r:id="rId59"/>
    <p:sldId id="394" r:id="rId60"/>
    <p:sldId id="374" r:id="rId61"/>
    <p:sldId id="395" r:id="rId62"/>
    <p:sldId id="375" r:id="rId63"/>
    <p:sldId id="396" r:id="rId64"/>
    <p:sldId id="319" r:id="rId65"/>
    <p:sldId id="320" r:id="rId66"/>
    <p:sldId id="321" r:id="rId67"/>
    <p:sldId id="323" r:id="rId68"/>
    <p:sldId id="325" r:id="rId69"/>
    <p:sldId id="334" r:id="rId70"/>
    <p:sldId id="357" r:id="rId71"/>
    <p:sldId id="327" r:id="rId72"/>
    <p:sldId id="328" r:id="rId73"/>
    <p:sldId id="346" r:id="rId74"/>
    <p:sldId id="330" r:id="rId75"/>
    <p:sldId id="331" r:id="rId76"/>
    <p:sldId id="332" r:id="rId77"/>
    <p:sldId id="333" r:id="rId78"/>
    <p:sldId id="429" r:id="rId79"/>
    <p:sldId id="293" r:id="rId80"/>
    <p:sldId id="302" r:id="rId81"/>
    <p:sldId id="295" r:id="rId82"/>
    <p:sldId id="297" r:id="rId83"/>
    <p:sldId id="294" r:id="rId84"/>
    <p:sldId id="298" r:id="rId85"/>
    <p:sldId id="304" r:id="rId86"/>
    <p:sldId id="310" r:id="rId87"/>
    <p:sldId id="312" r:id="rId88"/>
    <p:sldId id="300" r:id="rId89"/>
    <p:sldId id="308" r:id="rId90"/>
    <p:sldId id="301" r:id="rId91"/>
    <p:sldId id="311" r:id="rId9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94"/>
      <p:bold r:id="rId95"/>
      <p:italic r:id="rId96"/>
      <p:boldItalic r:id="rId97"/>
    </p:embeddedFont>
    <p:embeddedFont>
      <p:font typeface="Century Gothic" panose="020B0502020202020204" pitchFamily="34" charset="0"/>
      <p:regular r:id="rId98"/>
      <p:bold r:id="rId99"/>
      <p:italic r:id="rId100"/>
      <p:boldItalic r:id="rId10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Francar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05" autoAdjust="0"/>
  </p:normalViewPr>
  <p:slideViewPr>
    <p:cSldViewPr snapToGrid="0">
      <p:cViewPr varScale="1">
        <p:scale>
          <a:sx n="126" d="100"/>
          <a:sy n="126" d="100"/>
        </p:scale>
        <p:origin x="121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commentAuthors" Target="commentAuthor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font" Target="fonts/font2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1.fntdata"/><Relationship Id="rId99" Type="http://schemas.openxmlformats.org/officeDocument/2006/relationships/font" Target="fonts/font6.fntdata"/><Relationship Id="rId10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4.fntdata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7.fntdata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notesMaster" Target="notesMasters/notesMaster1.xml"/><Relationship Id="rId98" Type="http://schemas.openxmlformats.org/officeDocument/2006/relationships/font" Target="fonts/font5.fntdata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6407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3344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5057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4031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0485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1758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5373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ec6b5ce80a_1_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gec6b5ce80a_1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63421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ec6b5ce80a_1_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gec6b5ce80a_1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426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1180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758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70211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ec6b5ce80a_1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gec6b5ce80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7808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0063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6314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ec6b5ce80a_1_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gec6b5ce80a_1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67926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26177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66601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ec6b5ce80a_1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gec6b5ce80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98552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07058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ec6b5ce80a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gec6b5ce80a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3971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ec6b5ce80a_1_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gec6b5ce80a_1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3871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734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3390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ec6b5ce80a_1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gec6b5ce80a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27546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ec6b5ce80a_1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gec6b5ce80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3387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ec6b5ce80a_1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gec6b5ce80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44272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00059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ec6b5ce80a_1_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gec6b5ce80a_1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314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8B6F6A-9F5B-4AB6-B0CD-4274478B7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" y="357505"/>
            <a:ext cx="8389620" cy="3240359"/>
          </a:xfrm>
        </p:spPr>
        <p:txBody>
          <a:bodyPr>
            <a:normAutofit/>
          </a:bodyPr>
          <a:lstStyle/>
          <a:p>
            <a:r>
              <a:rPr lang="fr-FR" sz="6000" dirty="0"/>
              <a:t>ELI-DL : ELI extension to </a:t>
            </a:r>
            <a:r>
              <a:rPr lang="fr-FR" sz="6000" dirty="0" err="1"/>
              <a:t>describe</a:t>
            </a:r>
            <a:r>
              <a:rPr lang="fr-FR" sz="6000" dirty="0"/>
              <a:t> draft </a:t>
            </a:r>
            <a:r>
              <a:rPr lang="fr-FR" sz="6000" dirty="0" err="1"/>
              <a:t>legislation</a:t>
            </a:r>
            <a:endParaRPr lang="fr-FR" sz="6000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5BE281C-C1AA-4AC7-AFA3-563D8B62F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" y="3877512"/>
            <a:ext cx="4800600" cy="1026114"/>
          </a:xfrm>
        </p:spPr>
        <p:txBody>
          <a:bodyPr>
            <a:normAutofit/>
          </a:bodyPr>
          <a:lstStyle/>
          <a:p>
            <a:pPr algn="l"/>
            <a:r>
              <a:rPr lang="fr-FR" sz="1500" dirty="0"/>
              <a:t>Version : « v2 »</a:t>
            </a:r>
          </a:p>
          <a:p>
            <a:pPr algn="l"/>
            <a:r>
              <a:rPr lang="fr-FR" sz="1500" dirty="0"/>
              <a:t>Last </a:t>
            </a:r>
            <a:r>
              <a:rPr lang="fr-FR" sz="1500" dirty="0" err="1"/>
              <a:t>updated</a:t>
            </a:r>
            <a:r>
              <a:rPr lang="fr-FR" sz="1500" dirty="0"/>
              <a:t> : 01-10-2022</a:t>
            </a:r>
          </a:p>
          <a:p>
            <a:pPr algn="l"/>
            <a:r>
              <a:rPr lang="fr-FR" sz="1500" dirty="0"/>
              <a:t>Editor : thomas.francart@sparna.fr</a:t>
            </a:r>
          </a:p>
        </p:txBody>
      </p:sp>
    </p:spTree>
    <p:extLst>
      <p:ext uri="{BB962C8B-B14F-4D97-AF65-F5344CB8AC3E}">
        <p14:creationId xmlns:p14="http://schemas.microsoft.com/office/powerpoint/2010/main" val="257579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activity_id</a:t>
            </a: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activity_label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activity_start_date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activity_end_date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>
          <a:xfrm rot="16200000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>
          <a:xfrm>
            <a:off x="3093552" y="627502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2" name="Google Shape;432;p43"/>
          <p:cNvCxnSpPr/>
          <p:nvPr/>
        </p:nvCxnSpPr>
        <p:spPr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43"/>
          <p:cNvSpPr/>
          <p:nvPr/>
        </p:nvSpPr>
        <p:spPr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43"/>
          <p:cNvSpPr/>
          <p:nvPr/>
        </p:nvSpPr>
        <p:spPr>
          <a:xfrm>
            <a:off x="328192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43"/>
          <p:cNvSpPr/>
          <p:nvPr/>
        </p:nvSpPr>
        <p:spPr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6" name="Google Shape;436;p43"/>
          <p:cNvCxnSpPr>
            <a:stCxn id="434" idx="1"/>
            <a:endCxn id="435" idx="0"/>
          </p:cNvCxnSpPr>
          <p:nvPr/>
        </p:nvCxnSpPr>
        <p:spPr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8" name="Google Shape;438;p43"/>
          <p:cNvCxnSpPr>
            <a:stCxn id="439" idx="0"/>
            <a:endCxn id="433" idx="3"/>
          </p:cNvCxnSpPr>
          <p:nvPr/>
        </p:nvCxnSpPr>
        <p:spPr>
          <a:xfrm rot="-5400000" flipH="1">
            <a:off x="5458049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>
          <a:xfrm>
            <a:off x="5116432" y="627501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was_motivated_by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motivated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1" name="Google Shape;441;p43"/>
          <p:cNvSpPr/>
          <p:nvPr/>
        </p:nvSpPr>
        <p:spPr>
          <a:xfrm>
            <a:off x="290630" y="465516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/>
          <p:nvPr/>
        </p:nvSpPr>
        <p:spPr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3" name="Google Shape;443;p43"/>
          <p:cNvCxnSpPr>
            <a:stCxn id="442" idx="1"/>
            <a:endCxn id="441" idx="2"/>
          </p:cNvCxnSpPr>
          <p:nvPr/>
        </p:nvCxnSpPr>
        <p:spPr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>
          <a:xfrm>
            <a:off x="621679" y="1368230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had_legal_basis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43"/>
          <p:cNvSpPr/>
          <p:nvPr/>
        </p:nvSpPr>
        <p:spPr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435;p43">
            <a:extLst>
              <a:ext uri="{FF2B5EF4-FFF2-40B4-BE49-F238E27FC236}">
                <a16:creationId xmlns:a16="http://schemas.microsoft.com/office/drawing/2014/main" id="{4FE2EAFC-7AE5-49D0-8E9C-DCE8920576AB}"/>
              </a:ext>
            </a:extLst>
          </p:cNvPr>
          <p:cNvSpPr/>
          <p:nvPr/>
        </p:nvSpPr>
        <p:spPr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436;p43">
            <a:extLst>
              <a:ext uri="{FF2B5EF4-FFF2-40B4-BE49-F238E27FC236}">
                <a16:creationId xmlns:a16="http://schemas.microsoft.com/office/drawing/2014/main" id="{B59AD128-B64E-4155-8CF3-50BED755872B}"/>
              </a:ext>
            </a:extLst>
          </p:cNvPr>
          <p:cNvCxnSpPr>
            <a:cxnSpLocks/>
            <a:stCxn id="424" idx="2"/>
            <a:endCxn id="59" idx="0"/>
          </p:cNvCxnSpPr>
          <p:nvPr/>
        </p:nvCxnSpPr>
        <p:spPr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>
            <a:extLst>
              <a:ext uri="{FF2B5EF4-FFF2-40B4-BE49-F238E27FC236}">
                <a16:creationId xmlns:a16="http://schemas.microsoft.com/office/drawing/2014/main" id="{56BC0CDC-2E5C-4090-A99C-C7E03C2F773F}"/>
              </a:ext>
            </a:extLst>
          </p:cNvPr>
          <p:cNvSpPr txBox="1"/>
          <p:nvPr/>
        </p:nvSpPr>
        <p:spPr>
          <a:xfrm>
            <a:off x="3936049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434;p43">
            <a:extLst>
              <a:ext uri="{FF2B5EF4-FFF2-40B4-BE49-F238E27FC236}">
                <a16:creationId xmlns:a16="http://schemas.microsoft.com/office/drawing/2014/main" id="{49B7E415-F8E5-440C-B2CF-43ED631A4D10}"/>
              </a:ext>
            </a:extLst>
          </p:cNvPr>
          <p:cNvSpPr/>
          <p:nvPr/>
        </p:nvSpPr>
        <p:spPr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435;p43">
            <a:extLst>
              <a:ext uri="{FF2B5EF4-FFF2-40B4-BE49-F238E27FC236}">
                <a16:creationId xmlns:a16="http://schemas.microsoft.com/office/drawing/2014/main" id="{BC92A140-5958-4C10-87A8-1DABCC5519B2}"/>
              </a:ext>
            </a:extLst>
          </p:cNvPr>
          <p:cNvSpPr/>
          <p:nvPr/>
        </p:nvSpPr>
        <p:spPr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434;p43">
            <a:extLst>
              <a:ext uri="{FF2B5EF4-FFF2-40B4-BE49-F238E27FC236}">
                <a16:creationId xmlns:a16="http://schemas.microsoft.com/office/drawing/2014/main" id="{2A9287DB-1D5A-45BD-A6C7-49479E9AFB01}"/>
              </a:ext>
            </a:extLst>
          </p:cNvPr>
          <p:cNvSpPr/>
          <p:nvPr/>
        </p:nvSpPr>
        <p:spPr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436;p43">
            <a:extLst>
              <a:ext uri="{FF2B5EF4-FFF2-40B4-BE49-F238E27FC236}">
                <a16:creationId xmlns:a16="http://schemas.microsoft.com/office/drawing/2014/main" id="{12A2598B-8B80-47B8-8AED-242D8C18D019}"/>
              </a:ext>
            </a:extLst>
          </p:cNvPr>
          <p:cNvCxnSpPr>
            <a:cxnSpLocks/>
            <a:stCxn id="33" idx="3"/>
            <a:endCxn id="32" idx="2"/>
          </p:cNvCxnSpPr>
          <p:nvPr/>
        </p:nvCxnSpPr>
        <p:spPr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>
            <a:extLst>
              <a:ext uri="{FF2B5EF4-FFF2-40B4-BE49-F238E27FC236}">
                <a16:creationId xmlns:a16="http://schemas.microsoft.com/office/drawing/2014/main" id="{3D170D6C-14A1-4505-9BCC-1B1DA0150123}"/>
              </a:ext>
            </a:extLst>
          </p:cNvPr>
          <p:cNvSpPr txBox="1"/>
          <p:nvPr/>
        </p:nvSpPr>
        <p:spPr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2008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C3C338C-2BD0-43A2-87CA-B50843A4B9F6}"/>
              </a:ext>
            </a:extLst>
          </p:cNvPr>
          <p:cNvSpPr txBox="1"/>
          <p:nvPr/>
        </p:nvSpPr>
        <p:spPr>
          <a:xfrm>
            <a:off x="539552" y="620688"/>
            <a:ext cx="813690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can have </a:t>
            </a:r>
            <a:r>
              <a:rPr lang="fr-FR" sz="3600" b="1" dirty="0">
                <a:latin typeface="Century Gothic" panose="020B0502020202020204" pitchFamily="34" charset="0"/>
              </a:rPr>
              <a:t>participants</a:t>
            </a:r>
            <a:r>
              <a:rPr lang="fr-FR" sz="3600" dirty="0">
                <a:latin typeface="Century Gothic" panose="020B0502020202020204" pitchFamily="34" charset="0"/>
              </a:rPr>
              <a:t> and/or </a:t>
            </a:r>
            <a:r>
              <a:rPr lang="fr-FR" sz="3600" b="1" dirty="0" err="1">
                <a:latin typeface="Century Gothic" panose="020B0502020202020204" pitchFamily="34" charset="0"/>
              </a:rPr>
              <a:t>responsible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persons</a:t>
            </a:r>
            <a:r>
              <a:rPr lang="fr-FR" sz="3600" b="1" dirty="0">
                <a:latin typeface="Century Gothic" panose="020B0502020202020204" pitchFamily="34" charset="0"/>
              </a:rPr>
              <a:t> or </a:t>
            </a:r>
            <a:r>
              <a:rPr lang="fr-FR" sz="3600" b="1" dirty="0" err="1">
                <a:latin typeface="Century Gothic" panose="020B0502020202020204" pitchFamily="34" charset="0"/>
              </a:rPr>
              <a:t>organizations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They</a:t>
            </a:r>
            <a:r>
              <a:rPr lang="fr-FR" sz="3600" dirty="0">
                <a:latin typeface="Century Gothic" panose="020B0502020202020204" pitchFamily="34" charset="0"/>
              </a:rPr>
              <a:t>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indicated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either</a:t>
            </a:r>
            <a:r>
              <a:rPr lang="fr-FR" sz="3600" dirty="0">
                <a:latin typeface="Century Gothic" panose="020B0502020202020204" pitchFamily="34" charset="0"/>
              </a:rPr>
              <a:t> : </a:t>
            </a:r>
          </a:p>
          <a:p>
            <a:pPr marL="742950" indent="-742950">
              <a:spcBef>
                <a:spcPts val="1200"/>
              </a:spcBef>
              <a:buFont typeface="+mj-lt"/>
              <a:buAutoNum type="arabicPeriod"/>
            </a:pPr>
            <a:r>
              <a:rPr lang="fr-FR" sz="2800" dirty="0" err="1">
                <a:latin typeface="Century Gothic" panose="020B0502020202020204" pitchFamily="34" charset="0"/>
              </a:rPr>
              <a:t>simply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with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their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name</a:t>
            </a:r>
            <a:endParaRPr lang="fr-FR" sz="2800" dirty="0">
              <a:latin typeface="Century Gothic" panose="020B0502020202020204" pitchFamily="34" charset="0"/>
            </a:endParaRPr>
          </a:p>
          <a:p>
            <a:pPr marL="742950" indent="-742950">
              <a:spcBef>
                <a:spcPts val="1200"/>
              </a:spcBef>
              <a:buFont typeface="+mj-lt"/>
              <a:buAutoNum type="arabicPeriod"/>
            </a:pPr>
            <a:r>
              <a:rPr lang="fr-FR" sz="2800" dirty="0">
                <a:latin typeface="Century Gothic" panose="020B0502020202020204" pitchFamily="34" charset="0"/>
              </a:rPr>
              <a:t>as </a:t>
            </a:r>
            <a:r>
              <a:rPr lang="fr-FR" sz="2800" dirty="0" err="1">
                <a:latin typeface="Century Gothic" panose="020B0502020202020204" pitchFamily="34" charset="0"/>
              </a:rPr>
              <a:t>entities</a:t>
            </a:r>
            <a:r>
              <a:rPr lang="fr-FR" sz="2800" dirty="0">
                <a:latin typeface="Century Gothic" panose="020B0502020202020204" pitchFamily="34" charset="0"/>
              </a:rPr>
              <a:t>, </a:t>
            </a:r>
            <a:r>
              <a:rPr lang="fr-FR" sz="2800" dirty="0" err="1">
                <a:latin typeface="Century Gothic" panose="020B0502020202020204" pitchFamily="34" charset="0"/>
              </a:rPr>
              <a:t>directly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connected</a:t>
            </a:r>
            <a:endParaRPr lang="fr-FR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35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>
            <a:extLst>
              <a:ext uri="{FF2B5EF4-FFF2-40B4-BE49-F238E27FC236}">
                <a16:creationId xmlns:a16="http://schemas.microsoft.com/office/drawing/2014/main" id="{292B5A41-4AA6-4DD7-8C63-98799170F514}"/>
              </a:ext>
            </a:extLst>
          </p:cNvPr>
          <p:cNvSpPr/>
          <p:nvPr/>
        </p:nvSpPr>
        <p:spPr>
          <a:xfrm>
            <a:off x="551473" y="1656615"/>
            <a:ext cx="2545200" cy="1373760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 dirty="0">
              <a:latin typeface="Arial"/>
            </a:endParaRPr>
          </a:p>
        </p:txBody>
      </p:sp>
      <p:sp>
        <p:nvSpPr>
          <p:cNvPr id="55" name="CustomShape 2">
            <a:extLst>
              <a:ext uri="{FF2B5EF4-FFF2-40B4-BE49-F238E27FC236}">
                <a16:creationId xmlns:a16="http://schemas.microsoft.com/office/drawing/2014/main" id="{49EF03D5-9496-46E9-B037-AC019ADA1F18}"/>
              </a:ext>
            </a:extLst>
          </p:cNvPr>
          <p:cNvSpPr/>
          <p:nvPr/>
        </p:nvSpPr>
        <p:spPr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3">
            <a:extLst>
              <a:ext uri="{FF2B5EF4-FFF2-40B4-BE49-F238E27FC236}">
                <a16:creationId xmlns:a16="http://schemas.microsoft.com/office/drawing/2014/main" id="{2ABD618D-46C9-46F5-ABA0-E3B4303E67E9}"/>
              </a:ext>
            </a:extLst>
          </p:cNvPr>
          <p:cNvSpPr/>
          <p:nvPr/>
        </p:nvSpPr>
        <p:spPr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>
            <a:extLst>
              <a:ext uri="{FF2B5EF4-FFF2-40B4-BE49-F238E27FC236}">
                <a16:creationId xmlns:a16="http://schemas.microsoft.com/office/drawing/2014/main" id="{97C715F9-8F52-45F4-965B-1E2F017265E2}"/>
              </a:ext>
            </a:extLst>
          </p:cNvPr>
          <p:cNvSpPr/>
          <p:nvPr/>
        </p:nvSpPr>
        <p:spPr>
          <a:xfrm>
            <a:off x="4047971" y="3504606"/>
            <a:ext cx="1932657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59" name="CustomShape 7">
            <a:extLst>
              <a:ext uri="{FF2B5EF4-FFF2-40B4-BE49-F238E27FC236}">
                <a16:creationId xmlns:a16="http://schemas.microsoft.com/office/drawing/2014/main" id="{907A1292-5038-41AC-9AF9-AC374CCE61EA}"/>
              </a:ext>
            </a:extLst>
          </p:cNvPr>
          <p:cNvSpPr/>
          <p:nvPr/>
        </p:nvSpPr>
        <p:spPr>
          <a:xfrm>
            <a:off x="1442931" y="745972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0" name="CustomShape 8">
            <a:extLst>
              <a:ext uri="{FF2B5EF4-FFF2-40B4-BE49-F238E27FC236}">
                <a16:creationId xmlns:a16="http://schemas.microsoft.com/office/drawing/2014/main" id="{5430BCEF-D9EE-43FF-B3D2-E2AB2FCE1B1D}"/>
              </a:ext>
            </a:extLst>
          </p:cNvPr>
          <p:cNvSpPr/>
          <p:nvPr/>
        </p:nvSpPr>
        <p:spPr>
          <a:xfrm>
            <a:off x="1084767" y="3598209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4" name="CustomShape 13">
            <a:extLst>
              <a:ext uri="{FF2B5EF4-FFF2-40B4-BE49-F238E27FC236}">
                <a16:creationId xmlns:a16="http://schemas.microsoft.com/office/drawing/2014/main" id="{0C92A09B-AA34-4E4C-81B1-D371CB918671}"/>
              </a:ext>
            </a:extLst>
          </p:cNvPr>
          <p:cNvSpPr/>
          <p:nvPr/>
        </p:nvSpPr>
        <p:spPr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14">
            <a:extLst>
              <a:ext uri="{FF2B5EF4-FFF2-40B4-BE49-F238E27FC236}">
                <a16:creationId xmlns:a16="http://schemas.microsoft.com/office/drawing/2014/main" id="{1C04D28A-7AFE-46B5-B1CD-65178F8DDD85}"/>
              </a:ext>
            </a:extLst>
          </p:cNvPr>
          <p:cNvSpPr/>
          <p:nvPr/>
        </p:nvSpPr>
        <p:spPr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15">
            <a:extLst>
              <a:ext uri="{FF2B5EF4-FFF2-40B4-BE49-F238E27FC236}">
                <a16:creationId xmlns:a16="http://schemas.microsoft.com/office/drawing/2014/main" id="{4D0F1D49-BA69-4F49-A0A8-0156F6784049}"/>
              </a:ext>
            </a:extLst>
          </p:cNvPr>
          <p:cNvSpPr/>
          <p:nvPr/>
        </p:nvSpPr>
        <p:spPr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16">
            <a:extLst>
              <a:ext uri="{FF2B5EF4-FFF2-40B4-BE49-F238E27FC236}">
                <a16:creationId xmlns:a16="http://schemas.microsoft.com/office/drawing/2014/main" id="{E07FF422-E050-44AC-AF77-3F34F631ED41}"/>
              </a:ext>
            </a:extLst>
          </p:cNvPr>
          <p:cNvSpPr/>
          <p:nvPr/>
        </p:nvSpPr>
        <p:spPr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19">
            <a:extLst>
              <a:ext uri="{FF2B5EF4-FFF2-40B4-BE49-F238E27FC236}">
                <a16:creationId xmlns:a16="http://schemas.microsoft.com/office/drawing/2014/main" id="{62DF7393-60DB-45E1-86E1-E44F02965971}"/>
              </a:ext>
            </a:extLst>
          </p:cNvPr>
          <p:cNvSpPr/>
          <p:nvPr/>
        </p:nvSpPr>
        <p:spPr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>
            <a:extLst>
              <a:ext uri="{FF2B5EF4-FFF2-40B4-BE49-F238E27FC236}">
                <a16:creationId xmlns:a16="http://schemas.microsoft.com/office/drawing/2014/main" id="{AB118590-338A-41E6-A4D4-D3BD821051F6}"/>
              </a:ext>
            </a:extLst>
          </p:cNvPr>
          <p:cNvSpPr/>
          <p:nvPr/>
        </p:nvSpPr>
        <p:spPr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21">
            <a:extLst>
              <a:ext uri="{FF2B5EF4-FFF2-40B4-BE49-F238E27FC236}">
                <a16:creationId xmlns:a16="http://schemas.microsoft.com/office/drawing/2014/main" id="{5750E1F8-A31A-45C2-B6EE-5BCADD1DEF61}"/>
              </a:ext>
            </a:extLst>
          </p:cNvPr>
          <p:cNvSpPr/>
          <p:nvPr/>
        </p:nvSpPr>
        <p:spPr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23">
            <a:extLst>
              <a:ext uri="{FF2B5EF4-FFF2-40B4-BE49-F238E27FC236}">
                <a16:creationId xmlns:a16="http://schemas.microsoft.com/office/drawing/2014/main" id="{C31A57E6-C6F8-4089-97CE-F9D335A08751}"/>
              </a:ext>
            </a:extLst>
          </p:cNvPr>
          <p:cNvSpPr/>
          <p:nvPr/>
        </p:nvSpPr>
        <p:spPr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24">
            <a:extLst>
              <a:ext uri="{FF2B5EF4-FFF2-40B4-BE49-F238E27FC236}">
                <a16:creationId xmlns:a16="http://schemas.microsoft.com/office/drawing/2014/main" id="{279603FB-9289-4398-AD3A-3214521C13C3}"/>
              </a:ext>
            </a:extLst>
          </p:cNvPr>
          <p:cNvSpPr/>
          <p:nvPr/>
        </p:nvSpPr>
        <p:spPr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26">
            <a:extLst>
              <a:ext uri="{FF2B5EF4-FFF2-40B4-BE49-F238E27FC236}">
                <a16:creationId xmlns:a16="http://schemas.microsoft.com/office/drawing/2014/main" id="{ACB96A93-367A-4D26-875C-42328DCEF27B}"/>
              </a:ext>
            </a:extLst>
          </p:cNvPr>
          <p:cNvSpPr/>
          <p:nvPr/>
        </p:nvSpPr>
        <p:spPr>
          <a:xfrm>
            <a:off x="4057512" y="740146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2CDD2282-1F0A-4CFA-A5C6-936E04637EB5}"/>
              </a:ext>
            </a:extLst>
          </p:cNvPr>
          <p:cNvCxnSpPr>
            <a:cxnSpLocks/>
            <a:stCxn id="70" idx="0"/>
            <a:endCxn id="72" idx="2"/>
          </p:cNvCxnSpPr>
          <p:nvPr/>
        </p:nvCxnSpPr>
        <p:spPr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8" name="Connecteur droit avec flèche 77">
            <a:extLst>
              <a:ext uri="{FF2B5EF4-FFF2-40B4-BE49-F238E27FC236}">
                <a16:creationId xmlns:a16="http://schemas.microsoft.com/office/drawing/2014/main" id="{79F665E5-793B-4E97-9BEE-0DA90BCE249B}"/>
              </a:ext>
            </a:extLst>
          </p:cNvPr>
          <p:cNvCxnSpPr>
            <a:cxnSpLocks/>
            <a:stCxn id="71" idx="0"/>
            <a:endCxn id="73" idx="2"/>
          </p:cNvCxnSpPr>
          <p:nvPr/>
        </p:nvCxnSpPr>
        <p:spPr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754B6715-F96B-4480-A46C-85DD6BECAA5F}"/>
              </a:ext>
            </a:extLst>
          </p:cNvPr>
          <p:cNvCxnSpPr>
            <a:cxnSpLocks/>
            <a:stCxn id="65" idx="2"/>
            <a:endCxn id="67" idx="0"/>
          </p:cNvCxnSpPr>
          <p:nvPr/>
        </p:nvCxnSpPr>
        <p:spPr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ADB47B0A-FA93-4691-A2A7-ACB5FE401DA5}"/>
              </a:ext>
            </a:extLst>
          </p:cNvPr>
          <p:cNvCxnSpPr>
            <a:cxnSpLocks/>
            <a:stCxn id="64" idx="2"/>
            <a:endCxn id="66" idx="0"/>
          </p:cNvCxnSpPr>
          <p:nvPr/>
        </p:nvCxnSpPr>
        <p:spPr>
          <a:xfrm>
            <a:off x="2708142" y="3397111"/>
            <a:ext cx="0" cy="99982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1A5EC6C9-FD00-4BCC-A7D8-A2C3D62C8789}"/>
              </a:ext>
            </a:extLst>
          </p:cNvPr>
          <p:cNvSpPr/>
          <p:nvPr/>
        </p:nvSpPr>
        <p:spPr>
          <a:xfrm rot="5400000">
            <a:off x="3155437" y="-1531882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colade ouvrante 42">
            <a:extLst>
              <a:ext uri="{FF2B5EF4-FFF2-40B4-BE49-F238E27FC236}">
                <a16:creationId xmlns:a16="http://schemas.microsoft.com/office/drawing/2014/main" id="{C85F632C-6F03-47D5-904C-1678D230C2FD}"/>
              </a:ext>
            </a:extLst>
          </p:cNvPr>
          <p:cNvSpPr/>
          <p:nvPr/>
        </p:nvSpPr>
        <p:spPr>
          <a:xfrm rot="16200000">
            <a:off x="3128646" y="472578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457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C3C338C-2BD0-43A2-87CA-B50843A4B9F6}"/>
              </a:ext>
            </a:extLst>
          </p:cNvPr>
          <p:cNvSpPr txBox="1"/>
          <p:nvPr/>
        </p:nvSpPr>
        <p:spPr>
          <a:xfrm>
            <a:off x="396868" y="209208"/>
            <a:ext cx="85871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In </a:t>
            </a:r>
            <a:r>
              <a:rPr lang="fr-FR" sz="3600" dirty="0" err="1">
                <a:latin typeface="Century Gothic" panose="020B0502020202020204" pitchFamily="34" charset="0"/>
              </a:rPr>
              <a:t>some</a:t>
            </a:r>
            <a:r>
              <a:rPr lang="fr-FR" sz="3600" dirty="0">
                <a:latin typeface="Century Gothic" panose="020B0502020202020204" pitchFamily="34" charset="0"/>
              </a:rPr>
              <a:t> situations one </a:t>
            </a:r>
            <a:r>
              <a:rPr lang="fr-FR" sz="3600" dirty="0" err="1">
                <a:latin typeface="Century Gothic" panose="020B0502020202020204" pitchFamily="34" charset="0"/>
              </a:rPr>
              <a:t>need</a:t>
            </a:r>
            <a:r>
              <a:rPr lang="fr-FR" sz="3600" dirty="0">
                <a:latin typeface="Century Gothic" panose="020B0502020202020204" pitchFamily="34" charset="0"/>
              </a:rPr>
              <a:t> to capture the </a:t>
            </a:r>
            <a:r>
              <a:rPr lang="fr-FR" sz="3600" b="1" dirty="0" err="1">
                <a:latin typeface="Century Gothic" panose="020B0502020202020204" pitchFamily="34" charset="0"/>
              </a:rPr>
              <a:t>role</a:t>
            </a:r>
            <a:r>
              <a:rPr lang="fr-FR" sz="3600" b="1" dirty="0">
                <a:latin typeface="Century Gothic" panose="020B0502020202020204" pitchFamily="34" charset="0"/>
              </a:rPr>
              <a:t> of </a:t>
            </a:r>
            <a:r>
              <a:rPr lang="fr-FR" sz="3600" b="1" dirty="0" err="1">
                <a:latin typeface="Century Gothic" panose="020B0502020202020204" pitchFamily="34" charset="0"/>
              </a:rPr>
              <a:t>each</a:t>
            </a:r>
            <a:r>
              <a:rPr lang="fr-FR" sz="3600" b="1" dirty="0">
                <a:latin typeface="Century Gothic" panose="020B0502020202020204" pitchFamily="34" charset="0"/>
              </a:rPr>
              <a:t> participant</a:t>
            </a:r>
            <a:r>
              <a:rPr lang="fr-FR" sz="3600" dirty="0">
                <a:latin typeface="Century Gothic" panose="020B0502020202020204" pitchFamily="34" charset="0"/>
              </a:rPr>
              <a:t>. This </a:t>
            </a:r>
            <a:r>
              <a:rPr lang="fr-FR" sz="3600" dirty="0" err="1">
                <a:latin typeface="Century Gothic" panose="020B0502020202020204" pitchFamily="34" charset="0"/>
              </a:rPr>
              <a:t>is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done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with</a:t>
            </a:r>
            <a:r>
              <a:rPr lang="fr-FR" sz="3600" dirty="0">
                <a:latin typeface="Century Gothic" panose="020B0502020202020204" pitchFamily="34" charset="0"/>
              </a:rPr>
              <a:t> a </a:t>
            </a:r>
            <a:r>
              <a:rPr lang="fr-FR" sz="3600" b="1" dirty="0">
                <a:latin typeface="Century Gothic" panose="020B0502020202020204" pitchFamily="34" charset="0"/>
              </a:rPr>
              <a:t>Participation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entity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 Participation can </a:t>
            </a:r>
            <a:r>
              <a:rPr lang="fr-FR" sz="3600" dirty="0" err="1">
                <a:latin typeface="Century Gothic" panose="020B0502020202020204" pitchFamily="34" charset="0"/>
              </a:rPr>
              <a:t>also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indicate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>
                <a:latin typeface="Century Gothic" panose="020B0502020202020204" pitchFamily="34" charset="0"/>
              </a:rPr>
              <a:t>in the </a:t>
            </a:r>
            <a:r>
              <a:rPr lang="fr-FR" sz="3600" b="1" dirty="0" err="1">
                <a:latin typeface="Century Gothic" panose="020B0502020202020204" pitchFamily="34" charset="0"/>
              </a:rPr>
              <a:t>name</a:t>
            </a:r>
            <a:r>
              <a:rPr lang="fr-FR" sz="3600" b="1" dirty="0">
                <a:latin typeface="Century Gothic" panose="020B0502020202020204" pitchFamily="34" charset="0"/>
              </a:rPr>
              <a:t> of </a:t>
            </a:r>
            <a:r>
              <a:rPr lang="fr-FR" sz="3600" b="1" dirty="0" err="1">
                <a:latin typeface="Century Gothic" panose="020B0502020202020204" pitchFamily="34" charset="0"/>
              </a:rPr>
              <a:t>which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other</a:t>
            </a:r>
            <a:r>
              <a:rPr lang="fr-FR" sz="3600" b="1" dirty="0">
                <a:latin typeface="Century Gothic" panose="020B0502020202020204" pitchFamily="34" charset="0"/>
              </a:rPr>
              <a:t> agent</a:t>
            </a:r>
            <a:r>
              <a:rPr lang="fr-FR" sz="3600" dirty="0">
                <a:latin typeface="Century Gothic" panose="020B0502020202020204" pitchFamily="34" charset="0"/>
              </a:rPr>
              <a:t> the participant </a:t>
            </a:r>
            <a:r>
              <a:rPr lang="fr-FR" sz="3600" dirty="0" err="1">
                <a:latin typeface="Century Gothic" panose="020B0502020202020204" pitchFamily="34" charset="0"/>
              </a:rPr>
              <a:t>acted</a:t>
            </a:r>
            <a:r>
              <a:rPr lang="fr-FR" sz="3600" dirty="0">
                <a:latin typeface="Century Gothic" panose="020B050202020202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 can </a:t>
            </a:r>
            <a:r>
              <a:rPr lang="fr-FR" sz="3600" dirty="0" err="1">
                <a:latin typeface="Century Gothic" panose="020B0502020202020204" pitchFamily="34" charset="0"/>
              </a:rPr>
              <a:t>also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>
                <a:latin typeface="Century Gothic" panose="020B0502020202020204" pitchFamily="34" charset="0"/>
              </a:rPr>
              <a:t>appoint</a:t>
            </a:r>
            <a:r>
              <a:rPr lang="fr-FR" sz="3600" dirty="0">
                <a:latin typeface="Century Gothic" panose="020B0502020202020204" pitchFamily="34" charset="0"/>
              </a:rPr>
              <a:t> participants.</a:t>
            </a:r>
            <a:endParaRPr lang="fr-FR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80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>
            <a:extLst>
              <a:ext uri="{FF2B5EF4-FFF2-40B4-BE49-F238E27FC236}">
                <a16:creationId xmlns:a16="http://schemas.microsoft.com/office/drawing/2014/main" id="{292B5A41-4AA6-4DD7-8C63-98799170F514}"/>
              </a:ext>
            </a:extLst>
          </p:cNvPr>
          <p:cNvSpPr/>
          <p:nvPr/>
        </p:nvSpPr>
        <p:spPr>
          <a:xfrm>
            <a:off x="551473" y="1656615"/>
            <a:ext cx="2545200" cy="1373760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 dirty="0">
              <a:latin typeface="Arial"/>
            </a:endParaRPr>
          </a:p>
        </p:txBody>
      </p:sp>
      <p:sp>
        <p:nvSpPr>
          <p:cNvPr id="55" name="CustomShape 2">
            <a:extLst>
              <a:ext uri="{FF2B5EF4-FFF2-40B4-BE49-F238E27FC236}">
                <a16:creationId xmlns:a16="http://schemas.microsoft.com/office/drawing/2014/main" id="{49EF03D5-9496-46E9-B037-AC019ADA1F18}"/>
              </a:ext>
            </a:extLst>
          </p:cNvPr>
          <p:cNvSpPr/>
          <p:nvPr/>
        </p:nvSpPr>
        <p:spPr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3">
            <a:extLst>
              <a:ext uri="{FF2B5EF4-FFF2-40B4-BE49-F238E27FC236}">
                <a16:creationId xmlns:a16="http://schemas.microsoft.com/office/drawing/2014/main" id="{2ABD618D-46C9-46F5-ABA0-E3B4303E67E9}"/>
              </a:ext>
            </a:extLst>
          </p:cNvPr>
          <p:cNvSpPr/>
          <p:nvPr/>
        </p:nvSpPr>
        <p:spPr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>
            <a:extLst>
              <a:ext uri="{FF2B5EF4-FFF2-40B4-BE49-F238E27FC236}">
                <a16:creationId xmlns:a16="http://schemas.microsoft.com/office/drawing/2014/main" id="{97C715F9-8F52-45F4-965B-1E2F017265E2}"/>
              </a:ext>
            </a:extLst>
          </p:cNvPr>
          <p:cNvSpPr/>
          <p:nvPr/>
        </p:nvSpPr>
        <p:spPr>
          <a:xfrm>
            <a:off x="4047971" y="3504606"/>
            <a:ext cx="1932657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59" name="CustomShape 7">
            <a:extLst>
              <a:ext uri="{FF2B5EF4-FFF2-40B4-BE49-F238E27FC236}">
                <a16:creationId xmlns:a16="http://schemas.microsoft.com/office/drawing/2014/main" id="{907A1292-5038-41AC-9AF9-AC374CCE61EA}"/>
              </a:ext>
            </a:extLst>
          </p:cNvPr>
          <p:cNvSpPr/>
          <p:nvPr/>
        </p:nvSpPr>
        <p:spPr>
          <a:xfrm>
            <a:off x="1442931" y="745972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0" name="CustomShape 8">
            <a:extLst>
              <a:ext uri="{FF2B5EF4-FFF2-40B4-BE49-F238E27FC236}">
                <a16:creationId xmlns:a16="http://schemas.microsoft.com/office/drawing/2014/main" id="{5430BCEF-D9EE-43FF-B3D2-E2AB2FCE1B1D}"/>
              </a:ext>
            </a:extLst>
          </p:cNvPr>
          <p:cNvSpPr/>
          <p:nvPr/>
        </p:nvSpPr>
        <p:spPr>
          <a:xfrm>
            <a:off x="1084767" y="3598209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1" name="CustomShape 9">
            <a:extLst>
              <a:ext uri="{FF2B5EF4-FFF2-40B4-BE49-F238E27FC236}">
                <a16:creationId xmlns:a16="http://schemas.microsoft.com/office/drawing/2014/main" id="{FCBD83C6-3B75-4208-8DE3-C4BB178685DE}"/>
              </a:ext>
            </a:extLst>
          </p:cNvPr>
          <p:cNvSpPr/>
          <p:nvPr/>
        </p:nvSpPr>
        <p:spPr>
          <a:xfrm>
            <a:off x="4057512" y="2121341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 dirty="0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</a:pPr>
            <a:endParaRPr lang="fr-FR" sz="1400" b="0" strike="noStrike" spc="-1" dirty="0">
              <a:latin typeface="Arial"/>
            </a:endParaRPr>
          </a:p>
        </p:txBody>
      </p:sp>
      <p:sp>
        <p:nvSpPr>
          <p:cNvPr id="62" name="CustomShape 10">
            <a:extLst>
              <a:ext uri="{FF2B5EF4-FFF2-40B4-BE49-F238E27FC236}">
                <a16:creationId xmlns:a16="http://schemas.microsoft.com/office/drawing/2014/main" id="{E0D051F9-844D-44BF-9E12-7F0997D508CB}"/>
              </a:ext>
            </a:extLst>
          </p:cNvPr>
          <p:cNvSpPr/>
          <p:nvPr/>
        </p:nvSpPr>
        <p:spPr>
          <a:xfrm>
            <a:off x="6867856" y="209580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63" name="CustomShape 12">
            <a:extLst>
              <a:ext uri="{FF2B5EF4-FFF2-40B4-BE49-F238E27FC236}">
                <a16:creationId xmlns:a16="http://schemas.microsoft.com/office/drawing/2014/main" id="{EFDF95A0-A3D3-4ACE-8427-FE2119E6BA5A}"/>
              </a:ext>
            </a:extLst>
          </p:cNvPr>
          <p:cNvSpPr/>
          <p:nvPr/>
        </p:nvSpPr>
        <p:spPr>
          <a:xfrm>
            <a:off x="3081662" y="2396281"/>
            <a:ext cx="1060039" cy="2308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-1" dirty="0">
              <a:latin typeface="Arial"/>
            </a:endParaRPr>
          </a:p>
        </p:txBody>
      </p:sp>
      <p:sp>
        <p:nvSpPr>
          <p:cNvPr id="64" name="CustomShape 13">
            <a:extLst>
              <a:ext uri="{FF2B5EF4-FFF2-40B4-BE49-F238E27FC236}">
                <a16:creationId xmlns:a16="http://schemas.microsoft.com/office/drawing/2014/main" id="{0C92A09B-AA34-4E4C-81B1-D371CB918671}"/>
              </a:ext>
            </a:extLst>
          </p:cNvPr>
          <p:cNvSpPr/>
          <p:nvPr/>
        </p:nvSpPr>
        <p:spPr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14">
            <a:extLst>
              <a:ext uri="{FF2B5EF4-FFF2-40B4-BE49-F238E27FC236}">
                <a16:creationId xmlns:a16="http://schemas.microsoft.com/office/drawing/2014/main" id="{1C04D28A-7AFE-46B5-B1CD-65178F8DDD85}"/>
              </a:ext>
            </a:extLst>
          </p:cNvPr>
          <p:cNvSpPr/>
          <p:nvPr/>
        </p:nvSpPr>
        <p:spPr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15">
            <a:extLst>
              <a:ext uri="{FF2B5EF4-FFF2-40B4-BE49-F238E27FC236}">
                <a16:creationId xmlns:a16="http://schemas.microsoft.com/office/drawing/2014/main" id="{4D0F1D49-BA69-4F49-A0A8-0156F6784049}"/>
              </a:ext>
            </a:extLst>
          </p:cNvPr>
          <p:cNvSpPr/>
          <p:nvPr/>
        </p:nvSpPr>
        <p:spPr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16">
            <a:extLst>
              <a:ext uri="{FF2B5EF4-FFF2-40B4-BE49-F238E27FC236}">
                <a16:creationId xmlns:a16="http://schemas.microsoft.com/office/drawing/2014/main" id="{E07FF422-E050-44AC-AF77-3F34F631ED41}"/>
              </a:ext>
            </a:extLst>
          </p:cNvPr>
          <p:cNvSpPr/>
          <p:nvPr/>
        </p:nvSpPr>
        <p:spPr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18">
            <a:extLst>
              <a:ext uri="{FF2B5EF4-FFF2-40B4-BE49-F238E27FC236}">
                <a16:creationId xmlns:a16="http://schemas.microsoft.com/office/drawing/2014/main" id="{BB607015-D455-4F86-BEDC-148C76033367}"/>
              </a:ext>
            </a:extLst>
          </p:cNvPr>
          <p:cNvSpPr/>
          <p:nvPr/>
        </p:nvSpPr>
        <p:spPr>
          <a:xfrm>
            <a:off x="7260601" y="1276909"/>
            <a:ext cx="117018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9" name="CustomShape 19">
            <a:extLst>
              <a:ext uri="{FF2B5EF4-FFF2-40B4-BE49-F238E27FC236}">
                <a16:creationId xmlns:a16="http://schemas.microsoft.com/office/drawing/2014/main" id="{62DF7393-60DB-45E1-86E1-E44F02965971}"/>
              </a:ext>
            </a:extLst>
          </p:cNvPr>
          <p:cNvSpPr/>
          <p:nvPr/>
        </p:nvSpPr>
        <p:spPr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>
            <a:extLst>
              <a:ext uri="{FF2B5EF4-FFF2-40B4-BE49-F238E27FC236}">
                <a16:creationId xmlns:a16="http://schemas.microsoft.com/office/drawing/2014/main" id="{AB118590-338A-41E6-A4D4-D3BD821051F6}"/>
              </a:ext>
            </a:extLst>
          </p:cNvPr>
          <p:cNvSpPr/>
          <p:nvPr/>
        </p:nvSpPr>
        <p:spPr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21">
            <a:extLst>
              <a:ext uri="{FF2B5EF4-FFF2-40B4-BE49-F238E27FC236}">
                <a16:creationId xmlns:a16="http://schemas.microsoft.com/office/drawing/2014/main" id="{5750E1F8-A31A-45C2-B6EE-5BCADD1DEF61}"/>
              </a:ext>
            </a:extLst>
          </p:cNvPr>
          <p:cNvSpPr/>
          <p:nvPr/>
        </p:nvSpPr>
        <p:spPr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23">
            <a:extLst>
              <a:ext uri="{FF2B5EF4-FFF2-40B4-BE49-F238E27FC236}">
                <a16:creationId xmlns:a16="http://schemas.microsoft.com/office/drawing/2014/main" id="{C31A57E6-C6F8-4089-97CE-F9D335A08751}"/>
              </a:ext>
            </a:extLst>
          </p:cNvPr>
          <p:cNvSpPr/>
          <p:nvPr/>
        </p:nvSpPr>
        <p:spPr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24">
            <a:extLst>
              <a:ext uri="{FF2B5EF4-FFF2-40B4-BE49-F238E27FC236}">
                <a16:creationId xmlns:a16="http://schemas.microsoft.com/office/drawing/2014/main" id="{279603FB-9289-4398-AD3A-3214521C13C3}"/>
              </a:ext>
            </a:extLst>
          </p:cNvPr>
          <p:cNvSpPr/>
          <p:nvPr/>
        </p:nvSpPr>
        <p:spPr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26">
            <a:extLst>
              <a:ext uri="{FF2B5EF4-FFF2-40B4-BE49-F238E27FC236}">
                <a16:creationId xmlns:a16="http://schemas.microsoft.com/office/drawing/2014/main" id="{ACB96A93-367A-4D26-875C-42328DCEF27B}"/>
              </a:ext>
            </a:extLst>
          </p:cNvPr>
          <p:cNvSpPr/>
          <p:nvPr/>
        </p:nvSpPr>
        <p:spPr>
          <a:xfrm>
            <a:off x="4057512" y="740146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80D40AF4-63F3-468B-BE64-3616694FCF82}"/>
              </a:ext>
            </a:extLst>
          </p:cNvPr>
          <p:cNvCxnSpPr>
            <a:cxnSpLocks/>
            <a:stCxn id="53" idx="3"/>
            <a:endCxn id="61" idx="1"/>
          </p:cNvCxnSpPr>
          <p:nvPr/>
        </p:nvCxnSpPr>
        <p:spPr>
          <a:xfrm>
            <a:off x="3096673" y="2343495"/>
            <a:ext cx="960839" cy="47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2CDD2282-1F0A-4CFA-A5C6-936E04637EB5}"/>
              </a:ext>
            </a:extLst>
          </p:cNvPr>
          <p:cNvCxnSpPr>
            <a:cxnSpLocks/>
            <a:stCxn id="70" idx="0"/>
            <a:endCxn id="72" idx="2"/>
          </p:cNvCxnSpPr>
          <p:nvPr/>
        </p:nvCxnSpPr>
        <p:spPr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8" name="Connecteur droit avec flèche 77">
            <a:extLst>
              <a:ext uri="{FF2B5EF4-FFF2-40B4-BE49-F238E27FC236}">
                <a16:creationId xmlns:a16="http://schemas.microsoft.com/office/drawing/2014/main" id="{79F665E5-793B-4E97-9BEE-0DA90BCE249B}"/>
              </a:ext>
            </a:extLst>
          </p:cNvPr>
          <p:cNvCxnSpPr>
            <a:cxnSpLocks/>
            <a:stCxn id="71" idx="0"/>
            <a:endCxn id="73" idx="2"/>
          </p:cNvCxnSpPr>
          <p:nvPr/>
        </p:nvCxnSpPr>
        <p:spPr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754B6715-F96B-4480-A46C-85DD6BECAA5F}"/>
              </a:ext>
            </a:extLst>
          </p:cNvPr>
          <p:cNvCxnSpPr>
            <a:cxnSpLocks/>
            <a:stCxn id="65" idx="2"/>
            <a:endCxn id="67" idx="0"/>
          </p:cNvCxnSpPr>
          <p:nvPr/>
        </p:nvCxnSpPr>
        <p:spPr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ADB47B0A-FA93-4691-A2A7-ACB5FE401DA5}"/>
              </a:ext>
            </a:extLst>
          </p:cNvPr>
          <p:cNvCxnSpPr>
            <a:cxnSpLocks/>
            <a:stCxn id="64" idx="2"/>
            <a:endCxn id="66" idx="0"/>
          </p:cNvCxnSpPr>
          <p:nvPr/>
        </p:nvCxnSpPr>
        <p:spPr>
          <a:xfrm>
            <a:off x="2708142" y="3397111"/>
            <a:ext cx="0" cy="99982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1" name="Connecteur droit avec flèche 43">
            <a:extLst>
              <a:ext uri="{FF2B5EF4-FFF2-40B4-BE49-F238E27FC236}">
                <a16:creationId xmlns:a16="http://schemas.microsoft.com/office/drawing/2014/main" id="{74D96F09-E4BE-457F-927A-147D6E9713F5}"/>
              </a:ext>
            </a:extLst>
          </p:cNvPr>
          <p:cNvCxnSpPr>
            <a:cxnSpLocks/>
            <a:stCxn id="61" idx="3"/>
            <a:endCxn id="62" idx="2"/>
          </p:cNvCxnSpPr>
          <p:nvPr/>
        </p:nvCxnSpPr>
        <p:spPr>
          <a:xfrm flipV="1">
            <a:off x="5980632" y="681540"/>
            <a:ext cx="1905484" cy="1666691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3" name="Connecteur droit avec flèche 43">
            <a:extLst>
              <a:ext uri="{FF2B5EF4-FFF2-40B4-BE49-F238E27FC236}">
                <a16:creationId xmlns:a16="http://schemas.microsoft.com/office/drawing/2014/main" id="{8110F661-0238-487F-B932-859A8413C21E}"/>
              </a:ext>
            </a:extLst>
          </p:cNvPr>
          <p:cNvCxnSpPr>
            <a:cxnSpLocks/>
            <a:stCxn id="61" idx="3"/>
            <a:endCxn id="85" idx="0"/>
          </p:cNvCxnSpPr>
          <p:nvPr/>
        </p:nvCxnSpPr>
        <p:spPr>
          <a:xfrm>
            <a:off x="5980632" y="2348231"/>
            <a:ext cx="1905484" cy="702270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4" name="CustomShape 18">
            <a:extLst>
              <a:ext uri="{FF2B5EF4-FFF2-40B4-BE49-F238E27FC236}">
                <a16:creationId xmlns:a16="http://schemas.microsoft.com/office/drawing/2014/main" id="{8F7D1285-4FEE-412D-B779-5C02A026C994}"/>
              </a:ext>
            </a:extLst>
          </p:cNvPr>
          <p:cNvSpPr/>
          <p:nvPr/>
        </p:nvSpPr>
        <p:spPr>
          <a:xfrm>
            <a:off x="7423421" y="2576399"/>
            <a:ext cx="1633687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85" name="CustomShape 19">
            <a:extLst>
              <a:ext uri="{FF2B5EF4-FFF2-40B4-BE49-F238E27FC236}">
                <a16:creationId xmlns:a16="http://schemas.microsoft.com/office/drawing/2014/main" id="{4809D1C3-9416-4291-A818-9ED3333C08A0}"/>
              </a:ext>
            </a:extLst>
          </p:cNvPr>
          <p:cNvSpPr/>
          <p:nvPr/>
        </p:nvSpPr>
        <p:spPr>
          <a:xfrm>
            <a:off x="6877036" y="3050501"/>
            <a:ext cx="201816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1A5EC6C9-FD00-4BCC-A7D8-A2C3D62C8789}"/>
              </a:ext>
            </a:extLst>
          </p:cNvPr>
          <p:cNvSpPr/>
          <p:nvPr/>
        </p:nvSpPr>
        <p:spPr>
          <a:xfrm rot="5400000">
            <a:off x="3155437" y="-1531882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colade ouvrante 42">
            <a:extLst>
              <a:ext uri="{FF2B5EF4-FFF2-40B4-BE49-F238E27FC236}">
                <a16:creationId xmlns:a16="http://schemas.microsoft.com/office/drawing/2014/main" id="{C85F632C-6F03-47D5-904C-1678D230C2FD}"/>
              </a:ext>
            </a:extLst>
          </p:cNvPr>
          <p:cNvSpPr/>
          <p:nvPr/>
        </p:nvSpPr>
        <p:spPr>
          <a:xfrm rot="16200000">
            <a:off x="3128646" y="472578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CustomShape 1">
            <a:extLst>
              <a:ext uri="{FF2B5EF4-FFF2-40B4-BE49-F238E27FC236}">
                <a16:creationId xmlns:a16="http://schemas.microsoft.com/office/drawing/2014/main" id="{91182477-0F24-42A7-8A45-17622754ED43}"/>
              </a:ext>
            </a:extLst>
          </p:cNvPr>
          <p:cNvSpPr/>
          <p:nvPr/>
        </p:nvSpPr>
        <p:spPr>
          <a:xfrm>
            <a:off x="6877036" y="4210134"/>
            <a:ext cx="2018160" cy="604714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</p:txBody>
      </p:sp>
      <p:cxnSp>
        <p:nvCxnSpPr>
          <p:cNvPr id="86" name="Connecteur droit avec flèche 43">
            <a:extLst>
              <a:ext uri="{FF2B5EF4-FFF2-40B4-BE49-F238E27FC236}">
                <a16:creationId xmlns:a16="http://schemas.microsoft.com/office/drawing/2014/main" id="{2E9DEB68-BD96-40C9-BE43-536A7DBFFB9F}"/>
              </a:ext>
            </a:extLst>
          </p:cNvPr>
          <p:cNvCxnSpPr>
            <a:cxnSpLocks/>
            <a:stCxn id="57" idx="1"/>
            <a:endCxn id="87" idx="3"/>
          </p:cNvCxnSpPr>
          <p:nvPr/>
        </p:nvCxnSpPr>
        <p:spPr>
          <a:xfrm rot="10800000">
            <a:off x="5982256" y="2502467"/>
            <a:ext cx="894781" cy="2010025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7" name="CustomShape 15">
            <a:extLst>
              <a:ext uri="{FF2B5EF4-FFF2-40B4-BE49-F238E27FC236}">
                <a16:creationId xmlns:a16="http://schemas.microsoft.com/office/drawing/2014/main" id="{85F3CF3E-D06B-48E8-9175-899772B2F1A2}"/>
              </a:ext>
            </a:extLst>
          </p:cNvPr>
          <p:cNvSpPr/>
          <p:nvPr/>
        </p:nvSpPr>
        <p:spPr>
          <a:xfrm>
            <a:off x="5844735" y="244468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12">
            <a:extLst>
              <a:ext uri="{FF2B5EF4-FFF2-40B4-BE49-F238E27FC236}">
                <a16:creationId xmlns:a16="http://schemas.microsoft.com/office/drawing/2014/main" id="{9BF91CF9-8080-4483-A797-52E393C92D75}"/>
              </a:ext>
            </a:extLst>
          </p:cNvPr>
          <p:cNvSpPr/>
          <p:nvPr/>
        </p:nvSpPr>
        <p:spPr>
          <a:xfrm>
            <a:off x="6429646" y="3760473"/>
            <a:ext cx="147563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latin typeface="Calibri"/>
                <a:ea typeface="Calibri"/>
              </a:rPr>
              <a:t>a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044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340BD95-ED48-45FA-86A4-287117ED0014}"/>
              </a:ext>
            </a:extLst>
          </p:cNvPr>
          <p:cNvSpPr txBox="1"/>
          <p:nvPr/>
        </p:nvSpPr>
        <p:spPr>
          <a:xfrm>
            <a:off x="611560" y="62068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can use </a:t>
            </a:r>
            <a:r>
              <a:rPr lang="fr-FR" sz="3600" b="1" dirty="0">
                <a:latin typeface="Century Gothic" panose="020B0502020202020204" pitchFamily="34" charset="0"/>
              </a:rPr>
              <a:t>input </a:t>
            </a:r>
            <a:r>
              <a:rPr lang="fr-FR" sz="3600" b="1" dirty="0" err="1">
                <a:latin typeface="Century Gothic" panose="020B0502020202020204" pitchFamily="34" charset="0"/>
              </a:rPr>
              <a:t>works</a:t>
            </a:r>
            <a:r>
              <a:rPr lang="fr-FR" sz="3600" b="1" dirty="0">
                <a:latin typeface="Century Gothic" panose="020B0502020202020204" pitchFamily="34" charset="0"/>
              </a:rPr>
              <a:t>/documents</a:t>
            </a:r>
            <a:r>
              <a:rPr lang="fr-FR" sz="3600" dirty="0">
                <a:latin typeface="Century Gothic" panose="020B0502020202020204" pitchFamily="34" charset="0"/>
              </a:rPr>
              <a:t> , or </a:t>
            </a:r>
            <a:r>
              <a:rPr lang="fr-FR" sz="3600" dirty="0" err="1">
                <a:latin typeface="Century Gothic" panose="020B0502020202020204" pitchFamily="34" charset="0"/>
              </a:rPr>
              <a:t>create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>
                <a:latin typeface="Century Gothic" panose="020B0502020202020204" pitchFamily="34" charset="0"/>
              </a:rPr>
              <a:t>output </a:t>
            </a:r>
            <a:r>
              <a:rPr lang="fr-FR" sz="3600" b="1" dirty="0" err="1">
                <a:latin typeface="Century Gothic" panose="020B0502020202020204" pitchFamily="34" charset="0"/>
              </a:rPr>
              <a:t>works</a:t>
            </a:r>
            <a:r>
              <a:rPr lang="fr-FR" sz="3600" b="1" dirty="0">
                <a:latin typeface="Century Gothic" panose="020B0502020202020204" pitchFamily="34" charset="0"/>
              </a:rPr>
              <a:t>/documents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endParaRPr lang="fr-FR" sz="3600" dirty="0">
              <a:latin typeface="Century Gothic" panose="020B0502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2400" dirty="0" err="1">
                <a:latin typeface="Century Gothic" panose="020B0502020202020204" pitchFamily="34" charset="0"/>
              </a:rPr>
              <a:t>Sometimes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it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is</a:t>
            </a:r>
            <a:r>
              <a:rPr lang="fr-FR" sz="2400" dirty="0">
                <a:latin typeface="Century Gothic" panose="020B0502020202020204" pitchFamily="34" charset="0"/>
              </a:rPr>
              <a:t> not </a:t>
            </a:r>
            <a:r>
              <a:rPr lang="fr-FR" sz="2400" dirty="0" err="1">
                <a:latin typeface="Century Gothic" panose="020B0502020202020204" pitchFamily="34" charset="0"/>
              </a:rPr>
              <a:t>clear</a:t>
            </a:r>
            <a:r>
              <a:rPr lang="fr-FR" sz="2400" dirty="0">
                <a:latin typeface="Century Gothic" panose="020B0502020202020204" pitchFamily="34" charset="0"/>
              </a:rPr>
              <a:t> if the documents are input or output of the </a:t>
            </a:r>
            <a:r>
              <a:rPr lang="fr-FR" sz="2400" dirty="0" err="1">
                <a:latin typeface="Century Gothic" panose="020B0502020202020204" pitchFamily="34" charset="0"/>
              </a:rPr>
              <a:t>activity</a:t>
            </a:r>
            <a:r>
              <a:rPr lang="fr-FR" sz="24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2400" dirty="0">
                <a:latin typeface="Century Gothic" panose="020B0502020202020204" pitchFamily="34" charset="0"/>
              </a:rPr>
              <a:t>In </a:t>
            </a:r>
            <a:r>
              <a:rPr lang="fr-FR" sz="2400" dirty="0" err="1">
                <a:latin typeface="Century Gothic" panose="020B0502020202020204" pitchFamily="34" charset="0"/>
              </a:rPr>
              <a:t>this</a:t>
            </a:r>
            <a:r>
              <a:rPr lang="fr-FR" sz="2400" dirty="0">
                <a:latin typeface="Century Gothic" panose="020B0502020202020204" pitchFamily="34" charset="0"/>
              </a:rPr>
              <a:t> case, a more </a:t>
            </a:r>
            <a:r>
              <a:rPr lang="fr-FR" sz="2400" dirty="0" err="1">
                <a:latin typeface="Century Gothic" panose="020B0502020202020204" pitchFamily="34" charset="0"/>
              </a:rPr>
              <a:t>generic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link</a:t>
            </a:r>
            <a:r>
              <a:rPr lang="fr-FR" sz="2400" dirty="0">
                <a:latin typeface="Century Gothic" panose="020B0502020202020204" pitchFamily="34" charset="0"/>
              </a:rPr>
              <a:t> can </a:t>
            </a:r>
            <a:r>
              <a:rPr lang="fr-FR" sz="2400" dirty="0" err="1">
                <a:latin typeface="Century Gothic" panose="020B0502020202020204" pitchFamily="34" charset="0"/>
              </a:rPr>
              <a:t>be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used</a:t>
            </a:r>
            <a:r>
              <a:rPr lang="fr-FR" sz="2400" dirty="0">
                <a:latin typeface="Century Gothic" panose="020B0502020202020204" pitchFamily="34" charset="0"/>
              </a:rPr>
              <a:t> to state </a:t>
            </a:r>
            <a:r>
              <a:rPr lang="fr-FR" sz="2400" dirty="0" err="1">
                <a:latin typeface="Century Gothic" panose="020B0502020202020204" pitchFamily="34" charset="0"/>
              </a:rPr>
              <a:t>that</a:t>
            </a:r>
            <a:r>
              <a:rPr lang="fr-FR" sz="2400" dirty="0">
                <a:latin typeface="Century Gothic" panose="020B0502020202020204" pitchFamily="34" charset="0"/>
              </a:rPr>
              <a:t> the </a:t>
            </a:r>
            <a:r>
              <a:rPr lang="fr-FR" sz="2400" dirty="0" err="1">
                <a:latin typeface="Century Gothic" panose="020B0502020202020204" pitchFamily="34" charset="0"/>
              </a:rPr>
              <a:t>activity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simply</a:t>
            </a:r>
            <a:r>
              <a:rPr lang="fr-FR" sz="2400" dirty="0">
                <a:latin typeface="Century Gothic" panose="020B0502020202020204" pitchFamily="34" charset="0"/>
              </a:rPr>
              <a:t> « </a:t>
            </a:r>
            <a:r>
              <a:rPr lang="fr-FR" sz="2400" b="1" dirty="0" err="1">
                <a:latin typeface="Century Gothic" panose="020B0502020202020204" pitchFamily="34" charset="0"/>
              </a:rPr>
              <a:t>involved</a:t>
            </a:r>
            <a:r>
              <a:rPr lang="fr-FR" sz="2400" dirty="0">
                <a:latin typeface="Century Gothic" panose="020B0502020202020204" pitchFamily="34" charset="0"/>
              </a:rPr>
              <a:t> » </a:t>
            </a:r>
            <a:r>
              <a:rPr lang="fr-FR" sz="2400" dirty="0" err="1">
                <a:latin typeface="Century Gothic" panose="020B0502020202020204" pitchFamily="34" charset="0"/>
              </a:rPr>
              <a:t>some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work</a:t>
            </a:r>
            <a:r>
              <a:rPr lang="fr-FR" sz="24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1935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6"/>
          <p:cNvSpPr/>
          <p:nvPr/>
        </p:nvSpPr>
        <p:spPr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based_on_a_realization_of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>
          <a:xfrm flipH="1">
            <a:off x="5829559" y="2449509"/>
            <a:ext cx="4855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6"/>
          <p:cNvSpPr/>
          <p:nvPr/>
        </p:nvSpPr>
        <p:spPr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>
          <a:xfrm>
            <a:off x="6105379" y="1203667"/>
            <a:ext cx="19049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recorded_in_realization_of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46"/>
          <p:cNvSpPr/>
          <p:nvPr/>
        </p:nvSpPr>
        <p:spPr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46"/>
          <p:cNvSpPr/>
          <p:nvPr/>
        </p:nvSpPr>
        <p:spPr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554;p46">
            <a:extLst>
              <a:ext uri="{FF2B5EF4-FFF2-40B4-BE49-F238E27FC236}">
                <a16:creationId xmlns:a16="http://schemas.microsoft.com/office/drawing/2014/main" id="{97C6B656-E19B-4B58-B248-FCC284B2E941}"/>
              </a:ext>
            </a:extLst>
          </p:cNvPr>
          <p:cNvSpPr/>
          <p:nvPr/>
        </p:nvSpPr>
        <p:spPr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6176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18AE0D2-7F1D-4AD5-A71E-2A06682D3C62}"/>
              </a:ext>
            </a:extLst>
          </p:cNvPr>
          <p:cNvSpPr txBox="1"/>
          <p:nvPr/>
        </p:nvSpPr>
        <p:spPr>
          <a:xfrm>
            <a:off x="611560" y="620688"/>
            <a:ext cx="792088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recorded</a:t>
            </a:r>
            <a:r>
              <a:rPr lang="fr-FR" sz="3600" b="1" dirty="0">
                <a:latin typeface="Century Gothic" panose="020B0502020202020204" pitchFamily="34" charset="0"/>
              </a:rPr>
              <a:t> in </a:t>
            </a:r>
            <a:r>
              <a:rPr lang="fr-FR" sz="3600" b="1" dirty="0" err="1">
                <a:latin typeface="Century Gothic" panose="020B0502020202020204" pitchFamily="34" charset="0"/>
              </a:rPr>
              <a:t>related</a:t>
            </a:r>
            <a:r>
              <a:rPr lang="fr-FR" sz="3600" b="1" dirty="0">
                <a:latin typeface="Century Gothic" panose="020B0502020202020204" pitchFamily="34" charset="0"/>
              </a:rPr>
              <a:t> documents</a:t>
            </a:r>
            <a:r>
              <a:rPr lang="fr-FR" sz="3600" dirty="0">
                <a:latin typeface="Century Gothic" panose="020B0502020202020204" pitchFamily="34" charset="0"/>
              </a:rPr>
              <a:t>. </a:t>
            </a:r>
            <a:r>
              <a:rPr lang="fr-FR" sz="2800" i="1" dirty="0">
                <a:latin typeface="Century Gothic" panose="020B0502020202020204" pitchFamily="34" charset="0"/>
              </a:rPr>
              <a:t>(</a:t>
            </a:r>
            <a:r>
              <a:rPr lang="fr-FR" sz="2800" i="1" dirty="0" err="1">
                <a:latin typeface="Century Gothic" panose="020B0502020202020204" pitchFamily="34" charset="0"/>
              </a:rPr>
              <a:t>debates</a:t>
            </a:r>
            <a:r>
              <a:rPr lang="fr-FR" sz="2800" i="1" dirty="0">
                <a:latin typeface="Century Gothic" panose="020B0502020202020204" pitchFamily="34" charset="0"/>
              </a:rPr>
              <a:t> </a:t>
            </a:r>
            <a:r>
              <a:rPr lang="fr-FR" sz="2800" i="1" dirty="0" err="1">
                <a:latin typeface="Century Gothic" panose="020B0502020202020204" pitchFamily="34" charset="0"/>
              </a:rPr>
              <a:t>recording</a:t>
            </a:r>
            <a:r>
              <a:rPr lang="fr-FR" sz="2800" i="1" dirty="0">
                <a:latin typeface="Century Gothic" panose="020B0502020202020204" pitchFamily="34" charset="0"/>
              </a:rPr>
              <a:t>)</a:t>
            </a:r>
          </a:p>
          <a:p>
            <a:pPr>
              <a:spcBef>
                <a:spcPts val="1200"/>
              </a:spcBef>
            </a:pPr>
            <a:r>
              <a:rPr kumimoji="0" lang="fr-FR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An Activity can </a:t>
            </a:r>
            <a:r>
              <a:rPr kumimoji="0" lang="fr-FR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be</a:t>
            </a:r>
            <a:r>
              <a:rPr kumimoji="0" lang="fr-FR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fr-FR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create</a:t>
            </a:r>
            <a:r>
              <a:rPr kumimoji="0" lang="fr-FR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expressions </a:t>
            </a:r>
            <a:r>
              <a:rPr kumimoji="0" lang="fr-FR" sz="280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(translation </a:t>
            </a:r>
            <a:r>
              <a:rPr kumimoji="0" lang="fr-FR" sz="280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activities</a:t>
            </a:r>
            <a:r>
              <a:rPr kumimoji="0" lang="fr-FR" sz="280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)</a:t>
            </a:r>
            <a:r>
              <a:rPr lang="fr-FR" sz="3600" dirty="0">
                <a:latin typeface="Century Gothic" panose="020B0502020202020204" pitchFamily="34" charset="0"/>
              </a:rPr>
              <a:t>, or </a:t>
            </a:r>
            <a:r>
              <a:rPr lang="fr-FR" sz="3600" b="1" dirty="0" err="1">
                <a:latin typeface="Century Gothic" panose="020B0502020202020204" pitchFamily="34" charset="0"/>
              </a:rPr>
              <a:t>produce</a:t>
            </a:r>
            <a:r>
              <a:rPr lang="fr-FR" sz="3600" b="1" dirty="0">
                <a:latin typeface="Century Gothic" panose="020B0502020202020204" pitchFamily="34" charset="0"/>
              </a:rPr>
              <a:t> manifestations </a:t>
            </a:r>
            <a:r>
              <a:rPr lang="fr-FR" sz="2800" i="1" dirty="0">
                <a:latin typeface="Century Gothic" panose="020B0502020202020204" pitchFamily="34" charset="0"/>
              </a:rPr>
              <a:t>(</a:t>
            </a:r>
            <a:r>
              <a:rPr lang="fr-FR" sz="2800" i="1" dirty="0" err="1">
                <a:latin typeface="Century Gothic" panose="020B0502020202020204" pitchFamily="34" charset="0"/>
              </a:rPr>
              <a:t>technical</a:t>
            </a:r>
            <a:r>
              <a:rPr lang="fr-FR" sz="2800" i="1" dirty="0">
                <a:latin typeface="Century Gothic" panose="020B0502020202020204" pitchFamily="34" charset="0"/>
              </a:rPr>
              <a:t> format conversion </a:t>
            </a:r>
            <a:r>
              <a:rPr lang="fr-FR" sz="2800" i="1" dirty="0" err="1">
                <a:latin typeface="Century Gothic" panose="020B0502020202020204" pitchFamily="34" charset="0"/>
              </a:rPr>
              <a:t>activities</a:t>
            </a:r>
            <a:r>
              <a:rPr lang="fr-FR" sz="2800" i="1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363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6"/>
          <p:cNvSpPr/>
          <p:nvPr/>
        </p:nvSpPr>
        <p:spPr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based_on_a_realization_of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>
          <a:xfrm flipH="1">
            <a:off x="5829559" y="2449509"/>
            <a:ext cx="4855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6"/>
          <p:cNvSpPr/>
          <p:nvPr/>
        </p:nvSpPr>
        <p:spPr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>
          <a:xfrm>
            <a:off x="6105379" y="1203667"/>
            <a:ext cx="19049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recorded_in_realization_of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46"/>
          <p:cNvSpPr/>
          <p:nvPr/>
        </p:nvSpPr>
        <p:spPr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46"/>
          <p:cNvSpPr/>
          <p:nvPr/>
        </p:nvSpPr>
        <p:spPr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554;p46">
            <a:extLst>
              <a:ext uri="{FF2B5EF4-FFF2-40B4-BE49-F238E27FC236}">
                <a16:creationId xmlns:a16="http://schemas.microsoft.com/office/drawing/2014/main" id="{97C6B656-E19B-4B58-B248-FCC284B2E941}"/>
              </a:ext>
            </a:extLst>
          </p:cNvPr>
          <p:cNvSpPr/>
          <p:nvPr/>
        </p:nvSpPr>
        <p:spPr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548;p46">
            <a:extLst>
              <a:ext uri="{FF2B5EF4-FFF2-40B4-BE49-F238E27FC236}">
                <a16:creationId xmlns:a16="http://schemas.microsoft.com/office/drawing/2014/main" id="{6BD6BCEC-4FF8-4F43-B0CB-DC8A9732C962}"/>
              </a:ext>
            </a:extLst>
          </p:cNvPr>
          <p:cNvSpPr/>
          <p:nvPr/>
        </p:nvSpPr>
        <p:spPr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" name="Google Shape;552;p46">
            <a:extLst>
              <a:ext uri="{FF2B5EF4-FFF2-40B4-BE49-F238E27FC236}">
                <a16:creationId xmlns:a16="http://schemas.microsoft.com/office/drawing/2014/main" id="{4670B371-B0F4-4243-A24D-18828C7617CA}"/>
              </a:ext>
            </a:extLst>
          </p:cNvPr>
          <p:cNvCxnSpPr>
            <a:cxnSpLocks/>
            <a:stCxn id="545" idx="3"/>
            <a:endCxn id="19" idx="3"/>
          </p:cNvCxnSpPr>
          <p:nvPr/>
        </p:nvCxnSpPr>
        <p:spPr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>
            <a:extLst>
              <a:ext uri="{FF2B5EF4-FFF2-40B4-BE49-F238E27FC236}">
                <a16:creationId xmlns:a16="http://schemas.microsoft.com/office/drawing/2014/main" id="{ED1F8984-E0E8-403F-9665-3FC9651E8F86}"/>
              </a:ext>
            </a:extLst>
          </p:cNvPr>
          <p:cNvSpPr txBox="1"/>
          <p:nvPr/>
        </p:nvSpPr>
        <p:spPr>
          <a:xfrm>
            <a:off x="6105379" y="382215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created_expression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548;p46">
            <a:extLst>
              <a:ext uri="{FF2B5EF4-FFF2-40B4-BE49-F238E27FC236}">
                <a16:creationId xmlns:a16="http://schemas.microsoft.com/office/drawing/2014/main" id="{2D165776-52F3-4199-A5A9-AE1FE51566FF}"/>
              </a:ext>
            </a:extLst>
          </p:cNvPr>
          <p:cNvSpPr/>
          <p:nvPr/>
        </p:nvSpPr>
        <p:spPr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" name="Google Shape;552;p46">
            <a:extLst>
              <a:ext uri="{FF2B5EF4-FFF2-40B4-BE49-F238E27FC236}">
                <a16:creationId xmlns:a16="http://schemas.microsoft.com/office/drawing/2014/main" id="{B0602115-51A7-4155-A927-14EA23D0A9DE}"/>
              </a:ext>
            </a:extLst>
          </p:cNvPr>
          <p:cNvCxnSpPr>
            <a:cxnSpLocks/>
            <a:stCxn id="545" idx="3"/>
            <a:endCxn id="37" idx="3"/>
          </p:cNvCxnSpPr>
          <p:nvPr/>
        </p:nvCxnSpPr>
        <p:spPr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>
            <a:extLst>
              <a:ext uri="{FF2B5EF4-FFF2-40B4-BE49-F238E27FC236}">
                <a16:creationId xmlns:a16="http://schemas.microsoft.com/office/drawing/2014/main" id="{FFA9203F-27D4-416E-A428-09AB2F46E242}"/>
              </a:ext>
            </a:extLst>
          </p:cNvPr>
          <p:cNvSpPr txBox="1"/>
          <p:nvPr/>
        </p:nvSpPr>
        <p:spPr>
          <a:xfrm>
            <a:off x="6105379" y="441289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produced_manifestation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357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2 : PROCESS description</a:t>
            </a:r>
          </a:p>
        </p:txBody>
      </p:sp>
    </p:spTree>
    <p:extLst>
      <p:ext uri="{BB962C8B-B14F-4D97-AF65-F5344CB8AC3E}">
        <p14:creationId xmlns:p14="http://schemas.microsoft.com/office/powerpoint/2010/main" val="514740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21A2D0-5E44-44C7-AB58-6984770BC5F6}"/>
              </a:ext>
            </a:extLst>
          </p:cNvPr>
          <p:cNvSpPr/>
          <p:nvPr/>
        </p:nvSpPr>
        <p:spPr>
          <a:xfrm>
            <a:off x="683568" y="404664"/>
            <a:ext cx="2880320" cy="714234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 /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Activities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B4F939-A656-4504-B3EE-417FB336BA14}"/>
              </a:ext>
            </a:extLst>
          </p:cNvPr>
          <p:cNvSpPr/>
          <p:nvPr/>
        </p:nvSpPr>
        <p:spPr>
          <a:xfrm>
            <a:off x="683568" y="2564904"/>
            <a:ext cx="2880320" cy="1008112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Concepts /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Controlled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values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19FC0-3FD8-4ACF-8512-513D49CD9AC5}"/>
              </a:ext>
            </a:extLst>
          </p:cNvPr>
          <p:cNvSpPr/>
          <p:nvPr/>
        </p:nvSpPr>
        <p:spPr>
          <a:xfrm>
            <a:off x="683568" y="1335556"/>
            <a:ext cx="2880320" cy="968488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Works / « Documents »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A6DD8B-E92B-4B7E-8C71-289DEDA432F4}"/>
              </a:ext>
            </a:extLst>
          </p:cNvPr>
          <p:cNvSpPr/>
          <p:nvPr/>
        </p:nvSpPr>
        <p:spPr>
          <a:xfrm>
            <a:off x="683568" y="3933056"/>
            <a:ext cx="2880320" cy="11101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 of scope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ELI Draft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Legislation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extension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cteur en arc 21">
            <a:extLst>
              <a:ext uri="{FF2B5EF4-FFF2-40B4-BE49-F238E27FC236}">
                <a16:creationId xmlns:a16="http://schemas.microsoft.com/office/drawing/2014/main" id="{9BE0C48F-CBAD-410C-95F1-CD930FF49F58}"/>
              </a:ext>
            </a:extLst>
          </p:cNvPr>
          <p:cNvCxnSpPr>
            <a:cxnSpLocks/>
          </p:cNvCxnSpPr>
          <p:nvPr/>
        </p:nvCxnSpPr>
        <p:spPr>
          <a:xfrm flipV="1">
            <a:off x="5796136" y="1916832"/>
            <a:ext cx="1397391" cy="291499"/>
          </a:xfrm>
          <a:prstGeom prst="bentConnector2">
            <a:avLst/>
          </a:prstGeom>
          <a:noFill/>
          <a:ln w="190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41D1B0B-EC1F-41D2-9801-3B0F4488EF76}"/>
              </a:ext>
            </a:extLst>
          </p:cNvPr>
          <p:cNvSpPr txBox="1"/>
          <p:nvPr/>
        </p:nvSpPr>
        <p:spPr>
          <a:xfrm>
            <a:off x="5796136" y="2268744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fr-FR" sz="16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property</a:t>
            </a:r>
            <a:r>
              <a:rPr lang="fr-FR" sz="16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/ </a:t>
            </a:r>
            <a:r>
              <a:rPr lang="fr-FR" sz="16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link</a:t>
            </a:r>
            <a:endParaRPr lang="fr-FR" sz="16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Google Shape;168;p26">
            <a:extLst>
              <a:ext uri="{FF2B5EF4-FFF2-40B4-BE49-F238E27FC236}">
                <a16:creationId xmlns:a16="http://schemas.microsoft.com/office/drawing/2014/main" id="{DA616097-CFAD-429F-8B70-6D7555323DFC}"/>
              </a:ext>
            </a:extLst>
          </p:cNvPr>
          <p:cNvSpPr/>
          <p:nvPr/>
        </p:nvSpPr>
        <p:spPr>
          <a:xfrm rot="16200000">
            <a:off x="5990776" y="3951802"/>
            <a:ext cx="1008112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639229B-0A5D-4DCD-965B-075B958B0203}"/>
              </a:ext>
            </a:extLst>
          </p:cNvPr>
          <p:cNvSpPr txBox="1"/>
          <p:nvPr/>
        </p:nvSpPr>
        <p:spPr>
          <a:xfrm>
            <a:off x="6620103" y="3933056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Subclass</a:t>
            </a:r>
            <a:r>
              <a:rPr lang="fr-FR" sz="1600" dirty="0"/>
              <a:t> of</a:t>
            </a:r>
          </a:p>
        </p:txBody>
      </p:sp>
    </p:spTree>
    <p:extLst>
      <p:ext uri="{BB962C8B-B14F-4D97-AF65-F5344CB8AC3E}">
        <p14:creationId xmlns:p14="http://schemas.microsoft.com/office/powerpoint/2010/main" val="3934823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619641A-C351-41BB-A23E-290035455F0F}"/>
              </a:ext>
            </a:extLst>
          </p:cNvPr>
          <p:cNvSpPr txBox="1"/>
          <p:nvPr/>
        </p:nvSpPr>
        <p:spPr>
          <a:xfrm>
            <a:off x="500090" y="340370"/>
            <a:ext cx="814382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 </a:t>
            </a:r>
            <a:r>
              <a:rPr lang="fr-FR" sz="3600" dirty="0" err="1">
                <a:latin typeface="Century Gothic" panose="020B0502020202020204" pitchFamily="34" charset="0"/>
              </a:rPr>
              <a:t>special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Activity </a:t>
            </a:r>
            <a:r>
              <a:rPr lang="fr-FR" sz="3600" dirty="0" err="1">
                <a:latin typeface="Century Gothic" panose="020B0502020202020204" pitchFamily="34" charset="0"/>
              </a:rPr>
              <a:t>is</a:t>
            </a:r>
            <a:r>
              <a:rPr lang="fr-FR" sz="3600" dirty="0">
                <a:latin typeface="Century Gothic" panose="020B0502020202020204" pitchFamily="34" charset="0"/>
              </a:rPr>
              <a:t> the </a:t>
            </a:r>
            <a:r>
              <a:rPr lang="fr-FR" sz="3600" b="1" dirty="0">
                <a:latin typeface="Century Gothic" panose="020B0502020202020204" pitchFamily="34" charset="0"/>
              </a:rPr>
              <a:t>Process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itself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2800" i="1" dirty="0">
                <a:latin typeface="Century Gothic" panose="020B0502020202020204" pitchFamily="34" charset="0"/>
              </a:rPr>
              <a:t>The Process corresponds to an </a:t>
            </a:r>
            <a:r>
              <a:rPr lang="fr-FR" sz="2800" i="1" dirty="0" err="1">
                <a:latin typeface="Century Gothic" panose="020B0502020202020204" pitchFamily="34" charset="0"/>
              </a:rPr>
              <a:t>entire</a:t>
            </a:r>
            <a:r>
              <a:rPr lang="fr-FR" sz="2800" i="1" dirty="0">
                <a:latin typeface="Century Gothic" panose="020B0502020202020204" pitchFamily="34" charset="0"/>
              </a:rPr>
              <a:t> « Bill » / « Dossier parlementaire », </a:t>
            </a:r>
            <a:r>
              <a:rPr lang="fr-FR" sz="2800" i="1" dirty="0" err="1">
                <a:latin typeface="Century Gothic" panose="020B0502020202020204" pitchFamily="34" charset="0"/>
              </a:rPr>
              <a:t>from</a:t>
            </a:r>
            <a:r>
              <a:rPr lang="fr-FR" sz="2800" i="1" dirty="0">
                <a:latin typeface="Century Gothic" panose="020B0502020202020204" pitchFamily="34" charset="0"/>
              </a:rPr>
              <a:t> initiation to signature.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It </a:t>
            </a:r>
            <a:r>
              <a:rPr lang="fr-FR" sz="3600" b="1" dirty="0" err="1">
                <a:latin typeface="Century Gothic" panose="020B0502020202020204" pitchFamily="34" charset="0"/>
              </a:rPr>
              <a:t>inherits</a:t>
            </a:r>
            <a:r>
              <a:rPr lang="fr-FR" sz="3600" b="1" dirty="0">
                <a:latin typeface="Century Gothic" panose="020B0502020202020204" pitchFamily="34" charset="0"/>
              </a:rPr>
              <a:t> all the </a:t>
            </a:r>
            <a:r>
              <a:rPr lang="fr-FR" sz="3600" b="1" dirty="0" err="1">
                <a:latin typeface="Century Gothic" panose="020B0502020202020204" pitchFamily="34" charset="0"/>
              </a:rPr>
              <a:t>properties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dirty="0">
                <a:latin typeface="Century Gothic" panose="020B0502020202020204" pitchFamily="34" charset="0"/>
              </a:rPr>
              <a:t>of a Activity (</a:t>
            </a:r>
            <a:r>
              <a:rPr lang="fr-FR" sz="3600" dirty="0" err="1">
                <a:latin typeface="Century Gothic" panose="020B0502020202020204" pitchFamily="34" charset="0"/>
              </a:rPr>
              <a:t>including</a:t>
            </a:r>
            <a:r>
              <a:rPr lang="fr-FR" sz="3600" dirty="0">
                <a:latin typeface="Century Gothic" panose="020B0502020202020204" pitchFamily="34" charset="0"/>
              </a:rPr>
              <a:t> start / end date, and can </a:t>
            </a:r>
            <a:r>
              <a:rPr lang="fr-FR" sz="3600" dirty="0" err="1">
                <a:latin typeface="Century Gothic" panose="020B0502020202020204" pitchFamily="34" charset="0"/>
              </a:rPr>
              <a:t>consists</a:t>
            </a:r>
            <a:r>
              <a:rPr lang="fr-FR" sz="3600" dirty="0">
                <a:latin typeface="Century Gothic" panose="020B0502020202020204" pitchFamily="34" charset="0"/>
              </a:rPr>
              <a:t> of </a:t>
            </a:r>
            <a:r>
              <a:rPr lang="fr-FR" sz="3600" dirty="0" err="1">
                <a:latin typeface="Century Gothic" panose="020B0502020202020204" pitchFamily="34" charset="0"/>
              </a:rPr>
              <a:t>sub-activities</a:t>
            </a:r>
            <a:r>
              <a:rPr lang="fr-FR" sz="3600" dirty="0">
                <a:latin typeface="Century Gothic" panose="020B0502020202020204" pitchFamily="34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101415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1181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5A5FDDE-5C69-47EB-8478-E628A118DBF2}"/>
              </a:ext>
            </a:extLst>
          </p:cNvPr>
          <p:cNvSpPr txBox="1"/>
          <p:nvPr/>
        </p:nvSpPr>
        <p:spPr>
          <a:xfrm>
            <a:off x="611560" y="620688"/>
            <a:ext cx="79208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Process can have a </a:t>
            </a:r>
            <a:r>
              <a:rPr lang="fr-FR" sz="3600" b="1" dirty="0">
                <a:latin typeface="Century Gothic" panose="020B0502020202020204" pitchFamily="34" charset="0"/>
              </a:rPr>
              <a:t>type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(« Proposition de loi », etc. List of values </a:t>
            </a:r>
            <a:r>
              <a:rPr lang="fr-FR" sz="2400" i="1" dirty="0" err="1">
                <a:latin typeface="Century Gothic" panose="020B0502020202020204" pitchFamily="34" charset="0"/>
              </a:rPr>
              <a:t>need</a:t>
            </a:r>
            <a:r>
              <a:rPr lang="fr-FR" sz="2400" i="1" dirty="0">
                <a:latin typeface="Century Gothic" panose="020B0502020202020204" pitchFamily="34" charset="0"/>
              </a:rPr>
              <a:t> to </a:t>
            </a:r>
            <a:r>
              <a:rPr lang="fr-FR" sz="2400" i="1" dirty="0" err="1">
                <a:latin typeface="Century Gothic" panose="020B0502020202020204" pitchFamily="34" charset="0"/>
              </a:rPr>
              <a:t>be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defined</a:t>
            </a:r>
            <a:r>
              <a:rPr lang="fr-FR" sz="2400" i="1" dirty="0">
                <a:latin typeface="Century Gothic" panose="020B0502020202020204" pitchFamily="34" charset="0"/>
              </a:rPr>
              <a:t> in </a:t>
            </a:r>
            <a:r>
              <a:rPr lang="fr-FR" sz="2400" i="1" dirty="0" err="1">
                <a:latin typeface="Century Gothic" panose="020B0502020202020204" pitchFamily="34" charset="0"/>
              </a:rPr>
              <a:t>each</a:t>
            </a:r>
            <a:r>
              <a:rPr lang="fr-FR" sz="2400" i="1" dirty="0">
                <a:latin typeface="Century Gothic" panose="020B0502020202020204" pitchFamily="34" charset="0"/>
              </a:rPr>
              <a:t> country.)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It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associated</a:t>
            </a:r>
            <a:r>
              <a:rPr lang="fr-FR" sz="3600" dirty="0">
                <a:latin typeface="Century Gothic" panose="020B0502020202020204" pitchFamily="34" charset="0"/>
              </a:rPr>
              <a:t> to a global </a:t>
            </a:r>
            <a:r>
              <a:rPr lang="fr-FR" sz="3600" b="1" dirty="0" err="1">
                <a:latin typeface="Century Gothic" panose="020B0502020202020204" pitchFamily="34" charset="0"/>
              </a:rPr>
              <a:t>status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to </a:t>
            </a:r>
            <a:r>
              <a:rPr lang="fr-FR" sz="2400" i="1" dirty="0" err="1">
                <a:latin typeface="Century Gothic" panose="020B0502020202020204" pitchFamily="34" charset="0"/>
              </a:rPr>
              <a:t>indicate</a:t>
            </a:r>
            <a:r>
              <a:rPr lang="fr-FR" sz="2400" i="1" dirty="0">
                <a:latin typeface="Century Gothic" panose="020B0502020202020204" pitchFamily="34" charset="0"/>
              </a:rPr>
              <a:t> if the process </a:t>
            </a:r>
            <a:r>
              <a:rPr lang="fr-FR" sz="2400" i="1" dirty="0" err="1">
                <a:latin typeface="Century Gothic" panose="020B0502020202020204" pitchFamily="34" charset="0"/>
              </a:rPr>
              <a:t>is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Ongoing</a:t>
            </a:r>
            <a:r>
              <a:rPr lang="fr-FR" sz="2400" i="1" dirty="0">
                <a:latin typeface="Century Gothic" panose="020B0502020202020204" pitchFamily="34" charset="0"/>
              </a:rPr>
              <a:t>, </a:t>
            </a:r>
            <a:r>
              <a:rPr lang="fr-FR" sz="2400" i="1" dirty="0" err="1">
                <a:latin typeface="Century Gothic" panose="020B0502020202020204" pitchFamily="34" charset="0"/>
              </a:rPr>
              <a:t>was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Successful</a:t>
            </a:r>
            <a:r>
              <a:rPr lang="fr-FR" sz="2400" i="1" dirty="0">
                <a:latin typeface="Century Gothic" panose="020B0502020202020204" pitchFamily="34" charset="0"/>
              </a:rPr>
              <a:t> or </a:t>
            </a:r>
            <a:r>
              <a:rPr lang="fr-FR" sz="2400" i="1" dirty="0" err="1">
                <a:latin typeface="Century Gothic" panose="020B0502020202020204" pitchFamily="34" charset="0"/>
              </a:rPr>
              <a:t>abandonned</a:t>
            </a:r>
            <a:r>
              <a:rPr lang="fr-FR" sz="2400" i="1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It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associated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with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some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>
                <a:latin typeface="Century Gothic" panose="020B0502020202020204" pitchFamily="34" charset="0"/>
              </a:rPr>
              <a:t>keywords</a:t>
            </a:r>
            <a:r>
              <a:rPr lang="fr-FR" sz="2800" b="1" i="1" dirty="0">
                <a:latin typeface="Century Gothic" panose="020B0502020202020204" pitchFamily="34" charset="0"/>
              </a:rPr>
              <a:t>.</a:t>
            </a:r>
            <a:endParaRPr lang="fr-FR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777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9"/>
          <p:cNvSpPr/>
          <p:nvPr/>
        </p:nvSpPr>
        <p:spPr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9"/>
          <p:cNvSpPr/>
          <p:nvPr/>
        </p:nvSpPr>
        <p:spPr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2" name="Google Shape;622;p49"/>
          <p:cNvCxnSpPr>
            <a:stCxn id="621" idx="0"/>
            <a:endCxn id="620" idx="1"/>
          </p:cNvCxnSpPr>
          <p:nvPr/>
        </p:nvCxnSpPr>
        <p:spPr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process_type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&lt; 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9"/>
          <p:cNvSpPr/>
          <p:nvPr/>
        </p:nvSpPr>
        <p:spPr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9"/>
          <p:cNvSpPr/>
          <p:nvPr/>
        </p:nvSpPr>
        <p:spPr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49"/>
          <p:cNvCxnSpPr>
            <a:stCxn id="625" idx="0"/>
            <a:endCxn id="624" idx="1"/>
          </p:cNvCxnSpPr>
          <p:nvPr/>
        </p:nvCxnSpPr>
        <p:spPr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process_status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9"/>
          <p:cNvSpPr/>
          <p:nvPr/>
        </p:nvSpPr>
        <p:spPr>
          <a:xfrm>
            <a:off x="8126098" y="1707654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6" name="Google Shape;636;p49"/>
          <p:cNvCxnSpPr>
            <a:stCxn id="609" idx="3"/>
            <a:endCxn id="637" idx="2"/>
          </p:cNvCxnSpPr>
          <p:nvPr/>
        </p:nvCxnSpPr>
        <p:spPr>
          <a:xfrm rot="10800000" flipH="1">
            <a:off x="4468673" y="2734400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skos:Concept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process_keyword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2979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1AA35D2-71A8-4D09-9E1A-147619EB57DD}"/>
              </a:ext>
            </a:extLst>
          </p:cNvPr>
          <p:cNvSpPr txBox="1"/>
          <p:nvPr/>
        </p:nvSpPr>
        <p:spPr>
          <a:xfrm>
            <a:off x="467544" y="386536"/>
            <a:ext cx="82089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Process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described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with</a:t>
            </a:r>
            <a:endParaRPr lang="fr-FR" sz="3600" dirty="0">
              <a:latin typeface="Century Gothic" panose="020B0502020202020204" pitchFamily="34" charset="0"/>
            </a:endParaRP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>
                <a:latin typeface="Century Gothic" panose="020B0502020202020204" pitchFamily="34" charset="0"/>
              </a:rPr>
              <a:t>A </a:t>
            </a:r>
            <a:r>
              <a:rPr lang="fr-FR" sz="3200" b="1" dirty="0" err="1">
                <a:latin typeface="Century Gothic" panose="020B0502020202020204" pitchFamily="34" charset="0"/>
              </a:rPr>
              <a:t>title</a:t>
            </a:r>
            <a:r>
              <a:rPr lang="fr-FR" sz="3200" dirty="0">
                <a:latin typeface="Century Gothic" panose="020B0502020202020204" pitchFamily="34" charset="0"/>
              </a:rPr>
              <a:t> and </a:t>
            </a:r>
            <a:r>
              <a:rPr lang="fr-FR" sz="3200" b="1" dirty="0">
                <a:latin typeface="Century Gothic" panose="020B0502020202020204" pitchFamily="34" charset="0"/>
              </a:rPr>
              <a:t>description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>
                <a:latin typeface="Century Gothic" panose="020B0502020202020204" pitchFamily="34" charset="0"/>
              </a:rPr>
              <a:t>A </a:t>
            </a:r>
            <a:r>
              <a:rPr lang="fr-FR" sz="3200" b="1" dirty="0" err="1">
                <a:latin typeface="Century Gothic" panose="020B0502020202020204" pitchFamily="34" charset="0"/>
              </a:rPr>
              <a:t>number</a:t>
            </a:r>
            <a:r>
              <a:rPr lang="fr-FR" sz="3200" dirty="0">
                <a:latin typeface="Century Gothic" panose="020B0502020202020204" pitchFamily="34" charset="0"/>
              </a:rPr>
              <a:t> (</a:t>
            </a:r>
            <a:r>
              <a:rPr lang="fr-FR" sz="3200" dirty="0" err="1">
                <a:latin typeface="Century Gothic" panose="020B0502020202020204" pitchFamily="34" charset="0"/>
              </a:rPr>
              <a:t>its</a:t>
            </a:r>
            <a:r>
              <a:rPr lang="fr-FR" sz="3200" dirty="0">
                <a:latin typeface="Century Gothic" panose="020B0502020202020204" pitchFamily="34" charset="0"/>
              </a:rPr>
              <a:t> public </a:t>
            </a:r>
            <a:r>
              <a:rPr lang="fr-FR" sz="3200" dirty="0" err="1">
                <a:latin typeface="Century Gothic" panose="020B0502020202020204" pitchFamily="34" charset="0"/>
              </a:rPr>
              <a:t>number</a:t>
            </a:r>
            <a:r>
              <a:rPr lang="fr-FR" sz="3200" dirty="0">
                <a:latin typeface="Century Gothic" panose="020B0502020202020204" pitchFamily="34" charset="0"/>
              </a:rPr>
              <a:t>)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>
                <a:latin typeface="Century Gothic" panose="020B0502020202020204" pitchFamily="34" charset="0"/>
              </a:rPr>
              <a:t>One or more </a:t>
            </a:r>
            <a:r>
              <a:rPr lang="fr-FR" sz="3200" b="1" dirty="0" err="1">
                <a:latin typeface="Century Gothic" panose="020B0502020202020204" pitchFamily="34" charset="0"/>
              </a:rPr>
              <a:t>identifiers</a:t>
            </a:r>
            <a:r>
              <a:rPr lang="fr-FR" sz="3200" dirty="0">
                <a:latin typeface="Century Gothic" panose="020B0502020202020204" pitchFamily="34" charset="0"/>
              </a:rPr>
              <a:t> of the process for </a:t>
            </a:r>
            <a:r>
              <a:rPr lang="fr-FR" sz="3200" dirty="0" err="1">
                <a:latin typeface="Century Gothic" panose="020B0502020202020204" pitchFamily="34" charset="0"/>
              </a:rPr>
              <a:t>different</a:t>
            </a:r>
            <a:r>
              <a:rPr lang="fr-FR" sz="3200" dirty="0">
                <a:latin typeface="Century Gothic" panose="020B0502020202020204" pitchFamily="34" charset="0"/>
              </a:rPr>
              <a:t> institutions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 err="1">
                <a:latin typeface="Century Gothic" panose="020B0502020202020204" pitchFamily="34" charset="0"/>
              </a:rPr>
              <a:t>Its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b="1" dirty="0">
                <a:latin typeface="Century Gothic" panose="020B0502020202020204" pitchFamily="34" charset="0"/>
              </a:rPr>
              <a:t>date of </a:t>
            </a:r>
            <a:r>
              <a:rPr lang="fr-FR" sz="3200" b="1" dirty="0" err="1">
                <a:latin typeface="Century Gothic" panose="020B0502020202020204" pitchFamily="34" charset="0"/>
              </a:rPr>
              <a:t>latest</a:t>
            </a:r>
            <a:r>
              <a:rPr lang="fr-FR" sz="3200" b="1" dirty="0">
                <a:latin typeface="Century Gothic" panose="020B0502020202020204" pitchFamily="34" charset="0"/>
              </a:rPr>
              <a:t> update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b="1" dirty="0" err="1">
                <a:latin typeface="Century Gothic" panose="020B0502020202020204" pitchFamily="34" charset="0"/>
              </a:rPr>
              <a:t>Who</a:t>
            </a:r>
            <a:r>
              <a:rPr lang="fr-FR" sz="3200" b="1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submitted</a:t>
            </a:r>
            <a:r>
              <a:rPr lang="fr-FR" sz="3200" dirty="0">
                <a:latin typeface="Century Gothic" panose="020B0502020202020204" pitchFamily="34" charset="0"/>
              </a:rPr>
              <a:t> the </a:t>
            </a:r>
            <a:r>
              <a:rPr lang="fr-FR" sz="3200" dirty="0" err="1">
                <a:latin typeface="Century Gothic" panose="020B0502020202020204" pitchFamily="34" charset="0"/>
              </a:rPr>
              <a:t>it</a:t>
            </a:r>
            <a:endParaRPr lang="fr-FR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503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process_title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process_description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process_number </a:t>
            </a: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(only one)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process_id &lt; activity_id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process_external_id (&lt; process_id)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date_last_update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9"/>
          <p:cNvSpPr/>
          <p:nvPr/>
        </p:nvSpPr>
        <p:spPr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9"/>
          <p:cNvSpPr/>
          <p:nvPr/>
        </p:nvSpPr>
        <p:spPr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2" name="Google Shape;622;p49"/>
          <p:cNvCxnSpPr>
            <a:stCxn id="621" idx="0"/>
            <a:endCxn id="620" idx="1"/>
          </p:cNvCxnSpPr>
          <p:nvPr/>
        </p:nvCxnSpPr>
        <p:spPr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process_type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&lt; 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9"/>
          <p:cNvSpPr/>
          <p:nvPr/>
        </p:nvSpPr>
        <p:spPr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9"/>
          <p:cNvSpPr/>
          <p:nvPr/>
        </p:nvSpPr>
        <p:spPr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49"/>
          <p:cNvCxnSpPr>
            <a:stCxn id="625" idx="0"/>
            <a:endCxn id="624" idx="1"/>
          </p:cNvCxnSpPr>
          <p:nvPr/>
        </p:nvCxnSpPr>
        <p:spPr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process_status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9"/>
          <p:cNvSpPr/>
          <p:nvPr/>
        </p:nvSpPr>
        <p:spPr>
          <a:xfrm>
            <a:off x="8126098" y="1707654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6" name="Google Shape;636;p49"/>
          <p:cNvCxnSpPr>
            <a:stCxn id="609" idx="3"/>
            <a:endCxn id="637" idx="2"/>
          </p:cNvCxnSpPr>
          <p:nvPr/>
        </p:nvCxnSpPr>
        <p:spPr>
          <a:xfrm rot="10800000" flipH="1">
            <a:off x="4468673" y="2734400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skos:Concept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process_keyword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49"/>
          <p:cNvSpPr/>
          <p:nvPr/>
        </p:nvSpPr>
        <p:spPr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Agent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44" name="Google Shape;644;p49"/>
          <p:cNvCxnSpPr>
            <a:stCxn id="645" idx="2"/>
            <a:endCxn id="643" idx="1"/>
          </p:cNvCxnSpPr>
          <p:nvPr/>
        </p:nvCxnSpPr>
        <p:spPr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was_submitted_by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5" name="Google Shape;645;p49"/>
          <p:cNvSpPr/>
          <p:nvPr/>
        </p:nvSpPr>
        <p:spPr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54824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8A75FD1-ED68-409A-9441-EAEB3C2EE362}"/>
              </a:ext>
            </a:extLst>
          </p:cNvPr>
          <p:cNvSpPr txBox="1"/>
          <p:nvPr/>
        </p:nvSpPr>
        <p:spPr>
          <a:xfrm>
            <a:off x="542980" y="64428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Process can point to the </a:t>
            </a:r>
            <a:r>
              <a:rPr lang="fr-FR" sz="3600" b="1" dirty="0" err="1">
                <a:latin typeface="Century Gothic" panose="020B0502020202020204" pitchFamily="34" charset="0"/>
              </a:rPr>
              <a:t>latest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activity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that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took</a:t>
            </a:r>
            <a:r>
              <a:rPr lang="fr-FR" sz="3600" dirty="0">
                <a:latin typeface="Century Gothic" panose="020B0502020202020204" pitchFamily="34" charset="0"/>
              </a:rPr>
              <a:t> place </a:t>
            </a:r>
            <a:r>
              <a:rPr lang="fr-FR" sz="3600" dirty="0" err="1">
                <a:latin typeface="Century Gothic" panose="020B0502020202020204" pitchFamily="34" charset="0"/>
              </a:rPr>
              <a:t>within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it</a:t>
            </a:r>
            <a:r>
              <a:rPr lang="fr-FR" sz="3600" dirty="0">
                <a:latin typeface="Century Gothic" panose="020B0502020202020204" pitchFamily="34" charset="0"/>
              </a:rPr>
              <a:t>. It can </a:t>
            </a:r>
            <a:r>
              <a:rPr lang="fr-FR" sz="3600" dirty="0" err="1">
                <a:latin typeface="Century Gothic" panose="020B0502020202020204" pitchFamily="34" charset="0"/>
              </a:rPr>
              <a:t>also</a:t>
            </a:r>
            <a:r>
              <a:rPr lang="fr-FR" sz="3600" dirty="0">
                <a:latin typeface="Century Gothic" panose="020B0502020202020204" pitchFamily="34" charset="0"/>
              </a:rPr>
              <a:t> state </a:t>
            </a:r>
            <a:r>
              <a:rPr lang="fr-FR" sz="3600" dirty="0" err="1">
                <a:latin typeface="Century Gothic" panose="020B0502020202020204" pitchFamily="34" charset="0"/>
              </a:rPr>
              <a:t>what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its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current</a:t>
            </a:r>
            <a:r>
              <a:rPr lang="fr-FR" sz="3600" b="1" dirty="0">
                <a:latin typeface="Century Gothic" panose="020B0502020202020204" pitchFamily="34" charset="0"/>
              </a:rPr>
              <a:t> stage</a:t>
            </a:r>
            <a:r>
              <a:rPr lang="fr-FR" sz="3600" dirty="0">
                <a:latin typeface="Century Gothic" panose="020B0502020202020204" pitchFamily="34" charset="0"/>
              </a:rPr>
              <a:t> in the workflow </a:t>
            </a:r>
            <a:r>
              <a:rPr lang="fr-FR" sz="2400" i="1" dirty="0">
                <a:latin typeface="Century Gothic" panose="020B0502020202020204" pitchFamily="34" charset="0"/>
              </a:rPr>
              <a:t>(express </a:t>
            </a:r>
            <a:r>
              <a:rPr lang="fr-FR" sz="2400" i="1" dirty="0" err="1">
                <a:latin typeface="Century Gothic" panose="020B0502020202020204" pitchFamily="34" charset="0"/>
              </a:rPr>
              <a:t>directly</a:t>
            </a:r>
            <a:r>
              <a:rPr lang="fr-FR" sz="2400" i="1" dirty="0">
                <a:latin typeface="Century Gothic" panose="020B0502020202020204" pitchFamily="34" charset="0"/>
              </a:rPr>
              <a:t> the </a:t>
            </a:r>
            <a:r>
              <a:rPr lang="fr-FR" sz="2400" i="1" dirty="0" err="1">
                <a:latin typeface="Century Gothic" panose="020B0502020202020204" pitchFamily="34" charset="0"/>
              </a:rPr>
              <a:t>current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status</a:t>
            </a:r>
            <a:r>
              <a:rPr lang="fr-FR" sz="2400" i="1" dirty="0">
                <a:latin typeface="Century Gothic" panose="020B0502020202020204" pitchFamily="34" charset="0"/>
              </a:rPr>
              <a:t> of the </a:t>
            </a:r>
            <a:r>
              <a:rPr lang="fr-FR" sz="2400" i="1" dirty="0" err="1">
                <a:latin typeface="Century Gothic" panose="020B0502020202020204" pitchFamily="34" charset="0"/>
              </a:rPr>
              <a:t>legislative</a:t>
            </a:r>
            <a:r>
              <a:rPr lang="fr-FR" sz="2400" i="1" dirty="0">
                <a:latin typeface="Century Gothic" panose="020B0502020202020204" pitchFamily="34" charset="0"/>
              </a:rPr>
              <a:t> process.)</a:t>
            </a:r>
          </a:p>
          <a:p>
            <a:pPr>
              <a:spcBef>
                <a:spcPts val="1200"/>
              </a:spcBef>
            </a:pPr>
            <a:endParaRPr lang="fr-FR" sz="2400" i="1" dirty="0">
              <a:latin typeface="Century Gothic" panose="020B0502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Process </a:t>
            </a:r>
            <a:r>
              <a:rPr lang="fr-FR" sz="3600" dirty="0" err="1">
                <a:latin typeface="Century Gothic" panose="020B0502020202020204" pitchFamily="34" charset="0"/>
              </a:rPr>
              <a:t>is</a:t>
            </a:r>
            <a:r>
              <a:rPr lang="fr-FR" sz="3600" dirty="0">
                <a:latin typeface="Century Gothic" panose="020B0502020202020204" pitchFamily="34" charset="0"/>
              </a:rPr>
              <a:t> the </a:t>
            </a:r>
            <a:r>
              <a:rPr lang="fr-FR" sz="3600" b="1" dirty="0" err="1">
                <a:latin typeface="Century Gothic" panose="020B0502020202020204" pitchFamily="34" charset="0"/>
              </a:rPr>
              <a:t>subject</a:t>
            </a:r>
            <a:r>
              <a:rPr lang="fr-FR" sz="3600" b="1" dirty="0">
                <a:latin typeface="Century Gothic" panose="020B0502020202020204" pitchFamily="34" charset="0"/>
              </a:rPr>
              <a:t> of multiple </a:t>
            </a:r>
            <a:r>
              <a:rPr lang="fr-FR" sz="3600" b="1" dirty="0" err="1">
                <a:latin typeface="Century Gothic" panose="020B0502020202020204" pitchFamily="34" charset="0"/>
              </a:rPr>
              <a:t>webpages</a:t>
            </a:r>
            <a:r>
              <a:rPr lang="fr-FR" sz="3600" dirty="0">
                <a:latin typeface="Century Gothic" panose="020B0502020202020204" pitchFamily="34" charset="0"/>
              </a:rPr>
              <a:t> (OJ, </a:t>
            </a:r>
            <a:r>
              <a:rPr lang="fr-FR" sz="3600" dirty="0" err="1">
                <a:latin typeface="Century Gothic" panose="020B0502020202020204" pitchFamily="34" charset="0"/>
              </a:rPr>
              <a:t>parliament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commitees</a:t>
            </a:r>
            <a:r>
              <a:rPr lang="fr-FR" sz="3600" dirty="0">
                <a:latin typeface="Century Gothic" panose="020B0502020202020204" pitchFamily="34" charset="0"/>
              </a:rPr>
              <a:t>, etc.) </a:t>
            </a:r>
            <a:r>
              <a:rPr lang="fr-FR" sz="2000" i="1" dirty="0">
                <a:latin typeface="Century Gothic" panose="020B0502020202020204" pitchFamily="34" charset="0"/>
              </a:rPr>
              <a:t>(</a:t>
            </a:r>
            <a:r>
              <a:rPr lang="fr-FR" sz="2000" i="1" dirty="0" err="1">
                <a:latin typeface="Century Gothic" panose="020B0502020202020204" pitchFamily="34" charset="0"/>
              </a:rPr>
              <a:t>ability</a:t>
            </a:r>
            <a:r>
              <a:rPr lang="fr-FR" sz="2000" i="1" dirty="0">
                <a:latin typeface="Century Gothic" panose="020B0502020202020204" pitchFamily="34" charset="0"/>
              </a:rPr>
              <a:t> to </a:t>
            </a:r>
            <a:r>
              <a:rPr lang="fr-FR" sz="2000" i="1" dirty="0" err="1">
                <a:latin typeface="Century Gothic" panose="020B0502020202020204" pitchFamily="34" charset="0"/>
              </a:rPr>
              <a:t>crosslink</a:t>
            </a:r>
            <a:r>
              <a:rPr lang="fr-FR" sz="2000" i="1" dirty="0">
                <a:latin typeface="Century Gothic" panose="020B0502020202020204" pitchFamily="34" charset="0"/>
              </a:rPr>
              <a:t> </a:t>
            </a:r>
            <a:r>
              <a:rPr lang="fr-FR" sz="2000" i="1" dirty="0" err="1">
                <a:latin typeface="Century Gothic" panose="020B0502020202020204" pitchFamily="34" charset="0"/>
              </a:rPr>
              <a:t>websites</a:t>
            </a:r>
            <a:r>
              <a:rPr lang="fr-FR" sz="2000" i="1" dirty="0">
                <a:latin typeface="Century Gothic" panose="020B0502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3453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process_title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process_description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process_number </a:t>
            </a: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(only one)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process_id &lt; activity_id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process_external_id (&lt; process_id)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date_last_update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9"/>
          <p:cNvSpPr/>
          <p:nvPr/>
        </p:nvSpPr>
        <p:spPr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9"/>
          <p:cNvSpPr/>
          <p:nvPr/>
        </p:nvSpPr>
        <p:spPr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2" name="Google Shape;622;p49"/>
          <p:cNvCxnSpPr>
            <a:stCxn id="621" idx="0"/>
            <a:endCxn id="620" idx="1"/>
          </p:cNvCxnSpPr>
          <p:nvPr/>
        </p:nvCxnSpPr>
        <p:spPr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process_type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&lt; 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9"/>
          <p:cNvSpPr/>
          <p:nvPr/>
        </p:nvSpPr>
        <p:spPr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9"/>
          <p:cNvSpPr/>
          <p:nvPr/>
        </p:nvSpPr>
        <p:spPr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49"/>
          <p:cNvCxnSpPr>
            <a:stCxn id="625" idx="0"/>
            <a:endCxn id="624" idx="1"/>
          </p:cNvCxnSpPr>
          <p:nvPr/>
        </p:nvCxnSpPr>
        <p:spPr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process_status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9"/>
          <p:cNvSpPr/>
          <p:nvPr/>
        </p:nvSpPr>
        <p:spPr>
          <a:xfrm>
            <a:off x="8126098" y="1707654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0" name="Google Shape;630;p49"/>
          <p:cNvCxnSpPr>
            <a:stCxn id="609" idx="1"/>
            <a:endCxn id="617" idx="1"/>
          </p:cNvCxnSpPr>
          <p:nvPr/>
        </p:nvCxnSpPr>
        <p:spPr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>
          <a:xfrm>
            <a:off x="-36065" y="2728830"/>
            <a:ext cx="127879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latest_activity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49"/>
          <p:cNvSpPr/>
          <p:nvPr/>
        </p:nvSpPr>
        <p:spPr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owl:Thing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3" name="Google Shape;633;p49"/>
          <p:cNvCxnSpPr>
            <a:stCxn id="634" idx="3"/>
            <a:endCxn id="632" idx="0"/>
          </p:cNvCxnSpPr>
          <p:nvPr/>
        </p:nvCxnSpPr>
        <p:spPr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>
          <a:xfrm>
            <a:off x="4604810" y="339503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is_subject_of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49"/>
          <p:cNvSpPr/>
          <p:nvPr/>
        </p:nvSpPr>
        <p:spPr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6" name="Google Shape;636;p49"/>
          <p:cNvCxnSpPr>
            <a:stCxn id="609" idx="3"/>
            <a:endCxn id="637" idx="2"/>
          </p:cNvCxnSpPr>
          <p:nvPr/>
        </p:nvCxnSpPr>
        <p:spPr>
          <a:xfrm rot="10800000" flipH="1">
            <a:off x="4468673" y="2734400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skos:Concept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process_keyword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49"/>
          <p:cNvSpPr/>
          <p:nvPr/>
        </p:nvSpPr>
        <p:spPr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40" name="Google Shape;640;p49"/>
          <p:cNvCxnSpPr>
            <a:stCxn id="641" idx="1"/>
            <a:endCxn id="639" idx="1"/>
          </p:cNvCxnSpPr>
          <p:nvPr/>
        </p:nvCxnSpPr>
        <p:spPr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49"/>
          <p:cNvSpPr txBox="1"/>
          <p:nvPr/>
        </p:nvSpPr>
        <p:spPr>
          <a:xfrm>
            <a:off x="32986" y="3764358"/>
            <a:ext cx="138848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current_stage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49"/>
          <p:cNvSpPr/>
          <p:nvPr/>
        </p:nvSpPr>
        <p:spPr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Agent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44" name="Google Shape;644;p49"/>
          <p:cNvCxnSpPr>
            <a:stCxn id="645" idx="2"/>
            <a:endCxn id="643" idx="1"/>
          </p:cNvCxnSpPr>
          <p:nvPr/>
        </p:nvCxnSpPr>
        <p:spPr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was_submitted_by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5" name="Google Shape;645;p49"/>
          <p:cNvSpPr/>
          <p:nvPr/>
        </p:nvSpPr>
        <p:spPr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540753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3 : 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Legislative</a:t>
            </a: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ACTIVITIES &amp; 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legislative</a:t>
            </a: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processes</a:t>
            </a:r>
            <a:endParaRPr kumimoji="0" lang="fr-FR" sz="4000" b="1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099852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0927945-04C6-4F28-B896-72056EE23BC9}"/>
              </a:ext>
            </a:extLst>
          </p:cNvPr>
          <p:cNvSpPr txBox="1"/>
          <p:nvPr/>
        </p:nvSpPr>
        <p:spPr>
          <a:xfrm>
            <a:off x="611560" y="620688"/>
            <a:ext cx="82089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ELI-DL </a:t>
            </a:r>
            <a:r>
              <a:rPr lang="fr-FR" sz="3600" dirty="0" err="1">
                <a:latin typeface="Century Gothic" panose="020B0502020202020204" pitchFamily="34" charset="0"/>
              </a:rPr>
              <a:t>also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declares</a:t>
            </a:r>
            <a:r>
              <a:rPr lang="fr-FR" sz="3600" dirty="0">
                <a:latin typeface="Century Gothic" panose="020B0502020202020204" pitchFamily="34" charset="0"/>
              </a:rPr>
              <a:t> a </a:t>
            </a:r>
            <a:r>
              <a:rPr lang="fr-FR" sz="3600" dirty="0" err="1">
                <a:latin typeface="Century Gothic" panose="020B0502020202020204" pitchFamily="34" charset="0"/>
              </a:rPr>
              <a:t>specific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</a:t>
            </a:r>
            <a:r>
              <a:rPr lang="fr-FR" sz="3600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 : </a:t>
            </a:r>
            <a:r>
              <a:rPr lang="fr-FR" sz="3600" b="1" dirty="0" err="1">
                <a:latin typeface="Century Gothic" panose="020B0502020202020204" pitchFamily="34" charset="0"/>
              </a:rPr>
              <a:t>LegislativeActivity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any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activity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specifically</a:t>
            </a:r>
            <a:r>
              <a:rPr lang="fr-FR" sz="3600" dirty="0">
                <a:latin typeface="Century Gothic" panose="020B0502020202020204" pitchFamily="34" charset="0"/>
              </a:rPr>
              <a:t> in the </a:t>
            </a:r>
            <a:r>
              <a:rPr lang="fr-FR" sz="3600" dirty="0" err="1">
                <a:latin typeface="Century Gothic" panose="020B0502020202020204" pitchFamily="34" charset="0"/>
              </a:rPr>
              <a:t>context</a:t>
            </a:r>
            <a:r>
              <a:rPr lang="fr-FR" sz="3600" dirty="0">
                <a:latin typeface="Century Gothic" panose="020B0502020202020204" pitchFamily="34" charset="0"/>
              </a:rPr>
              <a:t> of a draft </a:t>
            </a:r>
            <a:r>
              <a:rPr lang="fr-FR" sz="3600" dirty="0" err="1">
                <a:latin typeface="Century Gothic" panose="020B0502020202020204" pitchFamily="34" charset="0"/>
              </a:rPr>
              <a:t>legislation</a:t>
            </a:r>
            <a:r>
              <a:rPr lang="fr-FR" sz="3600" dirty="0">
                <a:latin typeface="Century Gothic" panose="020B0502020202020204" pitchFamily="34" charset="0"/>
              </a:rPr>
              <a:t> process.</a:t>
            </a:r>
          </a:p>
          <a:p>
            <a:pPr>
              <a:spcBef>
                <a:spcPts val="1200"/>
              </a:spcBef>
            </a:pPr>
            <a:r>
              <a:rPr lang="fr-FR" sz="2800" dirty="0">
                <a:latin typeface="Century Gothic" panose="020B0502020202020204" pitchFamily="34" charset="0"/>
              </a:rPr>
              <a:t>A </a:t>
            </a:r>
            <a:r>
              <a:rPr lang="fr-FR" sz="2800" dirty="0" err="1">
                <a:latin typeface="Century Gothic" panose="020B0502020202020204" pitchFamily="34" charset="0"/>
              </a:rPr>
              <a:t>LegislativeActivity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necessarily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happens</a:t>
            </a:r>
            <a:r>
              <a:rPr lang="fr-FR" sz="2800" dirty="0">
                <a:latin typeface="Century Gothic" panose="020B0502020202020204" pitchFamily="34" charset="0"/>
              </a:rPr>
              <a:t> in a </a:t>
            </a:r>
            <a:r>
              <a:rPr lang="fr-FR" sz="2800" b="1" dirty="0" err="1">
                <a:latin typeface="Century Gothic" panose="020B0502020202020204" pitchFamily="34" charset="0"/>
              </a:rPr>
              <a:t>LegislativeProcessStage</a:t>
            </a:r>
            <a:r>
              <a:rPr lang="fr-FR" sz="2800" dirty="0">
                <a:latin typeface="Century Gothic" panose="020B0502020202020204" pitchFamily="34" charset="0"/>
              </a:rPr>
              <a:t> and </a:t>
            </a:r>
            <a:r>
              <a:rPr lang="fr-FR" sz="2800" dirty="0" err="1">
                <a:latin typeface="Century Gothic" panose="020B0502020202020204" pitchFamily="34" charset="0"/>
              </a:rPr>
              <a:t>necessarily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involves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b="1" dirty="0" err="1">
                <a:latin typeface="Century Gothic" panose="020B0502020202020204" pitchFamily="34" charset="0"/>
              </a:rPr>
              <a:t>LegislativeProcessWorks</a:t>
            </a:r>
            <a:r>
              <a:rPr lang="fr-FR" sz="2800" dirty="0">
                <a:latin typeface="Century Gothic" panose="020B0502020202020204" pitchFamily="34" charset="0"/>
              </a:rPr>
              <a:t>.</a:t>
            </a:r>
            <a:endParaRPr lang="fr-FR" sz="2400" dirty="0">
              <a:latin typeface="Century Gothic" panose="020B0502020202020204" pitchFamily="34" charset="0"/>
            </a:endParaRPr>
          </a:p>
          <a:p>
            <a:pPr>
              <a:spcBef>
                <a:spcPts val="1200"/>
              </a:spcBef>
            </a:pPr>
            <a:endParaRPr lang="fr-FR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22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61D1B-64EC-4BBE-B347-5CECA9D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88118"/>
            <a:ext cx="8229600" cy="857250"/>
          </a:xfrm>
        </p:spPr>
        <p:txBody>
          <a:bodyPr/>
          <a:lstStyle/>
          <a:p>
            <a:r>
              <a:rPr lang="fr-FR" dirty="0"/>
              <a:t>Story : ELI-DL </a:t>
            </a:r>
            <a:r>
              <a:rPr lang="fr-FR" dirty="0" err="1"/>
              <a:t>explained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6491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73513" y="2681790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7200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435;p43">
            <a:extLst>
              <a:ext uri="{FF2B5EF4-FFF2-40B4-BE49-F238E27FC236}">
                <a16:creationId xmlns:a16="http://schemas.microsoft.com/office/drawing/2014/main" id="{214BFA8A-521A-4562-A479-9CE2F585F04D}"/>
              </a:ext>
            </a:extLst>
          </p:cNvPr>
          <p:cNvSpPr/>
          <p:nvPr/>
        </p:nvSpPr>
        <p:spPr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LegislativeProcessStage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Google Shape;436;p43">
            <a:extLst>
              <a:ext uri="{FF2B5EF4-FFF2-40B4-BE49-F238E27FC236}">
                <a16:creationId xmlns:a16="http://schemas.microsoft.com/office/drawing/2014/main" id="{3530BD24-AD10-4F51-AB07-F64237D6923B}"/>
              </a:ext>
            </a:extLst>
          </p:cNvPr>
          <p:cNvCxnSpPr>
            <a:cxnSpLocks/>
            <a:stCxn id="6" idx="1"/>
            <a:endCxn id="10" idx="0"/>
          </p:cNvCxnSpPr>
          <p:nvPr/>
        </p:nvCxnSpPr>
        <p:spPr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>
            <a:extLst>
              <a:ext uri="{FF2B5EF4-FFF2-40B4-BE49-F238E27FC236}">
                <a16:creationId xmlns:a16="http://schemas.microsoft.com/office/drawing/2014/main" id="{499D77A2-6CC2-4164-BF01-7186AD4679D5}"/>
              </a:ext>
            </a:extLst>
          </p:cNvPr>
          <p:cNvSpPr txBox="1"/>
          <p:nvPr/>
        </p:nvSpPr>
        <p:spPr>
          <a:xfrm>
            <a:off x="1905223" y="315071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434;p43">
            <a:extLst>
              <a:ext uri="{FF2B5EF4-FFF2-40B4-BE49-F238E27FC236}">
                <a16:creationId xmlns:a16="http://schemas.microsoft.com/office/drawing/2014/main" id="{AACE8E6E-78BD-4C47-BFC9-E8DE24647744}"/>
              </a:ext>
            </a:extLst>
          </p:cNvPr>
          <p:cNvSpPr/>
          <p:nvPr/>
        </p:nvSpPr>
        <p:spPr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8;p26">
            <a:extLst>
              <a:ext uri="{FF2B5EF4-FFF2-40B4-BE49-F238E27FC236}">
                <a16:creationId xmlns:a16="http://schemas.microsoft.com/office/drawing/2014/main" id="{E2ADDC65-984A-4BD0-9771-7254A3C6942D}"/>
              </a:ext>
            </a:extLst>
          </p:cNvPr>
          <p:cNvSpPr/>
          <p:nvPr/>
        </p:nvSpPr>
        <p:spPr>
          <a:xfrm rot="16200000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153;p26">
            <a:extLst>
              <a:ext uri="{FF2B5EF4-FFF2-40B4-BE49-F238E27FC236}">
                <a16:creationId xmlns:a16="http://schemas.microsoft.com/office/drawing/2014/main" id="{9C5172B5-4204-4F10-B855-D6A7D5E6784E}"/>
              </a:ext>
            </a:extLst>
          </p:cNvPr>
          <p:cNvSpPr txBox="1"/>
          <p:nvPr/>
        </p:nvSpPr>
        <p:spPr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Google Shape;435;p43">
            <a:extLst>
              <a:ext uri="{FF2B5EF4-FFF2-40B4-BE49-F238E27FC236}">
                <a16:creationId xmlns:a16="http://schemas.microsoft.com/office/drawing/2014/main" id="{0EE7E4F6-0FA1-4528-B758-586357E1C4AC}"/>
              </a:ext>
            </a:extLst>
          </p:cNvPr>
          <p:cNvSpPr/>
          <p:nvPr/>
        </p:nvSpPr>
        <p:spPr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436;p43">
            <a:extLst>
              <a:ext uri="{FF2B5EF4-FFF2-40B4-BE49-F238E27FC236}">
                <a16:creationId xmlns:a16="http://schemas.microsoft.com/office/drawing/2014/main" id="{6CEF6348-9B07-4AA6-BA2F-FEF1F9AFE57F}"/>
              </a:ext>
            </a:extLst>
          </p:cNvPr>
          <p:cNvCxnSpPr>
            <a:cxnSpLocks/>
            <a:stCxn id="15" idx="1"/>
            <a:endCxn id="18" idx="0"/>
          </p:cNvCxnSpPr>
          <p:nvPr/>
        </p:nvCxnSpPr>
        <p:spPr>
          <a:xfrm rot="10800000" flipV="1">
            <a:off x="2436690" y="189707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>
            <a:extLst>
              <a:ext uri="{FF2B5EF4-FFF2-40B4-BE49-F238E27FC236}">
                <a16:creationId xmlns:a16="http://schemas.microsoft.com/office/drawing/2014/main" id="{32FD80C5-670C-4DD2-97E6-FF5E3EFC3524}"/>
              </a:ext>
            </a:extLst>
          </p:cNvPr>
          <p:cNvSpPr txBox="1"/>
          <p:nvPr/>
        </p:nvSpPr>
        <p:spPr>
          <a:xfrm>
            <a:off x="1905222" y="143034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434;p43">
            <a:extLst>
              <a:ext uri="{FF2B5EF4-FFF2-40B4-BE49-F238E27FC236}">
                <a16:creationId xmlns:a16="http://schemas.microsoft.com/office/drawing/2014/main" id="{0FFD68DA-267D-4863-9140-8A8EDE2A3413}"/>
              </a:ext>
            </a:extLst>
          </p:cNvPr>
          <p:cNvSpPr/>
          <p:nvPr/>
        </p:nvSpPr>
        <p:spPr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554;p46">
            <a:extLst>
              <a:ext uri="{FF2B5EF4-FFF2-40B4-BE49-F238E27FC236}">
                <a16:creationId xmlns:a16="http://schemas.microsoft.com/office/drawing/2014/main" id="{09424CE7-A252-45C5-AA3B-8867C526E615}"/>
              </a:ext>
            </a:extLst>
          </p:cNvPr>
          <p:cNvSpPr/>
          <p:nvPr/>
        </p:nvSpPr>
        <p:spPr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168;p26">
            <a:extLst>
              <a:ext uri="{FF2B5EF4-FFF2-40B4-BE49-F238E27FC236}">
                <a16:creationId xmlns:a16="http://schemas.microsoft.com/office/drawing/2014/main" id="{348937A5-0C90-4E07-8A2F-CBB4C6092DE7}"/>
              </a:ext>
            </a:extLst>
          </p:cNvPr>
          <p:cNvSpPr/>
          <p:nvPr/>
        </p:nvSpPr>
        <p:spPr>
          <a:xfrm rot="16200000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" name="Google Shape;153;p26">
            <a:extLst>
              <a:ext uri="{FF2B5EF4-FFF2-40B4-BE49-F238E27FC236}">
                <a16:creationId xmlns:a16="http://schemas.microsoft.com/office/drawing/2014/main" id="{05831197-AA54-499A-81E9-46A75E8A964B}"/>
              </a:ext>
            </a:extLst>
          </p:cNvPr>
          <p:cNvSpPr txBox="1"/>
          <p:nvPr/>
        </p:nvSpPr>
        <p:spPr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" name="Google Shape;554;p46">
            <a:extLst>
              <a:ext uri="{FF2B5EF4-FFF2-40B4-BE49-F238E27FC236}">
                <a16:creationId xmlns:a16="http://schemas.microsoft.com/office/drawing/2014/main" id="{75739516-B65D-4A70-8244-D5CE1AD5ED87}"/>
              </a:ext>
            </a:extLst>
          </p:cNvPr>
          <p:cNvSpPr/>
          <p:nvPr/>
        </p:nvSpPr>
        <p:spPr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559;p46">
            <a:extLst>
              <a:ext uri="{FF2B5EF4-FFF2-40B4-BE49-F238E27FC236}">
                <a16:creationId xmlns:a16="http://schemas.microsoft.com/office/drawing/2014/main" id="{218D7F30-0748-4757-B683-9F22B57C1E15}"/>
              </a:ext>
            </a:extLst>
          </p:cNvPr>
          <p:cNvCxnSpPr>
            <a:cxnSpLocks/>
            <a:stCxn id="3" idx="3"/>
            <a:endCxn id="20" idx="2"/>
          </p:cNvCxnSpPr>
          <p:nvPr/>
        </p:nvCxnSpPr>
        <p:spPr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>
            <a:extLst>
              <a:ext uri="{FF2B5EF4-FFF2-40B4-BE49-F238E27FC236}">
                <a16:creationId xmlns:a16="http://schemas.microsoft.com/office/drawing/2014/main" id="{0FE695C6-0874-43F1-ACA7-7E0391A066B7}"/>
              </a:ext>
            </a:extLst>
          </p:cNvPr>
          <p:cNvCxnSpPr>
            <a:cxnSpLocks/>
            <a:stCxn id="2" idx="3"/>
            <a:endCxn id="23" idx="2"/>
          </p:cNvCxnSpPr>
          <p:nvPr/>
        </p:nvCxnSpPr>
        <p:spPr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>
            <a:extLst>
              <a:ext uri="{FF2B5EF4-FFF2-40B4-BE49-F238E27FC236}">
                <a16:creationId xmlns:a16="http://schemas.microsoft.com/office/drawing/2014/main" id="{EF302764-253A-4CD3-974D-977218C4B78C}"/>
              </a:ext>
            </a:extLst>
          </p:cNvPr>
          <p:cNvSpPr txBox="1"/>
          <p:nvPr/>
        </p:nvSpPr>
        <p:spPr>
          <a:xfrm>
            <a:off x="6991617" y="3150710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561;p46">
            <a:extLst>
              <a:ext uri="{FF2B5EF4-FFF2-40B4-BE49-F238E27FC236}">
                <a16:creationId xmlns:a16="http://schemas.microsoft.com/office/drawing/2014/main" id="{7A282F50-90B6-48DA-82E0-2BA092B6361A}"/>
              </a:ext>
            </a:extLst>
          </p:cNvPr>
          <p:cNvSpPr txBox="1"/>
          <p:nvPr/>
        </p:nvSpPr>
        <p:spPr>
          <a:xfrm>
            <a:off x="6961879" y="1139498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330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0927945-04C6-4F28-B896-72056EE23BC9}"/>
              </a:ext>
            </a:extLst>
          </p:cNvPr>
          <p:cNvSpPr txBox="1"/>
          <p:nvPr/>
        </p:nvSpPr>
        <p:spPr>
          <a:xfrm>
            <a:off x="611560" y="620688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Similarly</a:t>
            </a:r>
            <a:r>
              <a:rPr lang="fr-FR" sz="3600" dirty="0">
                <a:latin typeface="Century Gothic" panose="020B0502020202020204" pitchFamily="34" charset="0"/>
              </a:rPr>
              <a:t>, ELI-DL </a:t>
            </a:r>
            <a:r>
              <a:rPr lang="fr-FR" sz="3600" dirty="0" err="1">
                <a:latin typeface="Century Gothic" panose="020B0502020202020204" pitchFamily="34" charset="0"/>
              </a:rPr>
              <a:t>declares</a:t>
            </a:r>
            <a:r>
              <a:rPr lang="fr-FR" sz="3600" dirty="0">
                <a:latin typeface="Century Gothic" panose="020B0502020202020204" pitchFamily="34" charset="0"/>
              </a:rPr>
              <a:t> a </a:t>
            </a:r>
            <a:r>
              <a:rPr lang="fr-FR" sz="3600" dirty="0" err="1">
                <a:latin typeface="Century Gothic" panose="020B0502020202020204" pitchFamily="34" charset="0"/>
              </a:rPr>
              <a:t>specific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Process to </a:t>
            </a:r>
            <a:r>
              <a:rPr lang="fr-FR" sz="3600" dirty="0" err="1">
                <a:latin typeface="Century Gothic" panose="020B0502020202020204" pitchFamily="34" charset="0"/>
              </a:rPr>
              <a:t>describe</a:t>
            </a:r>
            <a:r>
              <a:rPr lang="fr-FR" sz="3600" dirty="0">
                <a:latin typeface="Century Gothic" panose="020B0502020202020204" pitchFamily="34" charset="0"/>
              </a:rPr>
              <a:t> draft </a:t>
            </a:r>
            <a:r>
              <a:rPr lang="fr-FR" sz="3600" dirty="0" err="1">
                <a:latin typeface="Century Gothic" panose="020B0502020202020204" pitchFamily="34" charset="0"/>
              </a:rPr>
              <a:t>legislations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processes</a:t>
            </a:r>
            <a:r>
              <a:rPr lang="fr-FR" sz="3600" dirty="0">
                <a:latin typeface="Century Gothic" panose="020B0502020202020204" pitchFamily="34" charset="0"/>
              </a:rPr>
              <a:t> : </a:t>
            </a:r>
            <a:r>
              <a:rPr lang="fr-FR" sz="3600" b="1" dirty="0" err="1">
                <a:latin typeface="Century Gothic" panose="020B0502020202020204" pitchFamily="34" charset="0"/>
              </a:rPr>
              <a:t>LegislativeProcess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29559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4512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0F6BF381-ED05-49C5-BFB4-8FC15B5DC715}"/>
              </a:ext>
            </a:extLst>
          </p:cNvPr>
          <p:cNvSpPr txBox="1"/>
          <p:nvPr/>
        </p:nvSpPr>
        <p:spPr>
          <a:xfrm>
            <a:off x="611560" y="620688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</a:t>
            </a:r>
            <a:r>
              <a:rPr lang="fr-FR" sz="3600" dirty="0" err="1">
                <a:latin typeface="Century Gothic" panose="020B0502020202020204" pitchFamily="34" charset="0"/>
              </a:rPr>
              <a:t>LegislativeProcess</a:t>
            </a:r>
            <a:r>
              <a:rPr lang="fr-FR" sz="3600" dirty="0">
                <a:latin typeface="Century Gothic" panose="020B0502020202020204" pitchFamily="34" charset="0"/>
              </a:rPr>
              <a:t>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further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described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with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some</a:t>
            </a:r>
            <a:r>
              <a:rPr lang="fr-FR" sz="3600" dirty="0">
                <a:latin typeface="Century Gothic" panose="020B0502020202020204" pitchFamily="34" charset="0"/>
              </a:rPr>
              <a:t> « </a:t>
            </a:r>
            <a:r>
              <a:rPr lang="fr-FR" sz="3600" dirty="0" err="1">
                <a:latin typeface="Century Gothic" panose="020B0502020202020204" pitchFamily="34" charset="0"/>
              </a:rPr>
              <a:t>foreseen</a:t>
            </a:r>
            <a:r>
              <a:rPr lang="fr-FR" sz="3600" dirty="0">
                <a:latin typeface="Century Gothic" panose="020B0502020202020204" pitchFamily="34" charset="0"/>
              </a:rPr>
              <a:t> information » :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800" dirty="0" err="1">
                <a:latin typeface="Century Gothic" panose="020B0502020202020204" pitchFamily="34" charset="0"/>
              </a:rPr>
              <a:t>Its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foreseen</a:t>
            </a:r>
            <a:r>
              <a:rPr lang="fr-FR" sz="2800" dirty="0">
                <a:latin typeface="Century Gothic" panose="020B0502020202020204" pitchFamily="34" charset="0"/>
              </a:rPr>
              <a:t> date of adoption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800" dirty="0">
                <a:latin typeface="Century Gothic" panose="020B0502020202020204" pitchFamily="34" charset="0"/>
              </a:rPr>
              <a:t>The </a:t>
            </a:r>
            <a:r>
              <a:rPr lang="fr-FR" sz="2800" dirty="0" err="1">
                <a:latin typeface="Century Gothic" panose="020B0502020202020204" pitchFamily="34" charset="0"/>
              </a:rPr>
              <a:t>foreseen</a:t>
            </a:r>
            <a:r>
              <a:rPr lang="fr-FR" sz="2800" dirty="0">
                <a:latin typeface="Century Gothic" panose="020B0502020202020204" pitchFamily="34" charset="0"/>
              </a:rPr>
              <a:t> type of </a:t>
            </a:r>
            <a:r>
              <a:rPr lang="fr-FR" sz="2800" dirty="0" err="1">
                <a:latin typeface="Century Gothic" panose="020B0502020202020204" pitchFamily="34" charset="0"/>
              </a:rPr>
              <a:t>legal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resource</a:t>
            </a:r>
            <a:r>
              <a:rPr lang="fr-FR" sz="2800" dirty="0">
                <a:latin typeface="Century Gothic" panose="020B0502020202020204" pitchFamily="34" charset="0"/>
              </a:rPr>
              <a:t> to </a:t>
            </a:r>
            <a:r>
              <a:rPr lang="fr-FR" sz="2800" dirty="0" err="1">
                <a:latin typeface="Century Gothic" panose="020B0502020202020204" pitchFamily="34" charset="0"/>
              </a:rPr>
              <a:t>be</a:t>
            </a:r>
            <a:r>
              <a:rPr lang="fr-FR" sz="2800" dirty="0">
                <a:latin typeface="Century Gothic" panose="020B0502020202020204" pitchFamily="34" charset="0"/>
              </a:rPr>
              <a:t> </a:t>
            </a:r>
            <a:r>
              <a:rPr lang="fr-FR" sz="2800" dirty="0" err="1">
                <a:latin typeface="Century Gothic" panose="020B0502020202020204" pitchFamily="34" charset="0"/>
              </a:rPr>
              <a:t>published</a:t>
            </a:r>
            <a:endParaRPr lang="fr-FR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281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foreseen_date_of_adoption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2" name="Google Shape;722;p52"/>
          <p:cNvSpPr/>
          <p:nvPr/>
        </p:nvSpPr>
        <p:spPr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eli:ResourceType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2"/>
          <p:cNvSpPr/>
          <p:nvPr/>
        </p:nvSpPr>
        <p:spPr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4" name="Google Shape;724;p52"/>
          <p:cNvCxnSpPr>
            <a:stCxn id="723" idx="3"/>
            <a:endCxn id="722" idx="1"/>
          </p:cNvCxnSpPr>
          <p:nvPr/>
        </p:nvCxnSpPr>
        <p:spPr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>
          <a:xfrm>
            <a:off x="4838271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foreseen_type_document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16356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28619B2-1F08-4A58-AC09-98E86FFD1FDD}"/>
              </a:ext>
            </a:extLst>
          </p:cNvPr>
          <p:cNvSpPr txBox="1"/>
          <p:nvPr/>
        </p:nvSpPr>
        <p:spPr>
          <a:xfrm>
            <a:off x="467544" y="338748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</a:t>
            </a:r>
            <a:r>
              <a:rPr lang="fr-FR" sz="3600" dirty="0" err="1">
                <a:latin typeface="Century Gothic" panose="020B0502020202020204" pitchFamily="34" charset="0"/>
              </a:rPr>
              <a:t>LegislativeProcess</a:t>
            </a:r>
            <a:r>
              <a:rPr lang="fr-FR" sz="3600" dirty="0">
                <a:latin typeface="Century Gothic" panose="020B0502020202020204" pitchFamily="34" charset="0"/>
              </a:rPr>
              <a:t> groups all the documents/</a:t>
            </a:r>
            <a:r>
              <a:rPr lang="fr-FR" sz="3600" dirty="0" err="1">
                <a:latin typeface="Century Gothic" panose="020B0502020202020204" pitchFamily="34" charset="0"/>
              </a:rPr>
              <a:t>work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created</a:t>
            </a:r>
            <a:r>
              <a:rPr lang="fr-FR" sz="3600" dirty="0">
                <a:latin typeface="Century Gothic" panose="020B0502020202020204" pitchFamily="34" charset="0"/>
              </a:rPr>
              <a:t> in the course of the drafting.</a:t>
            </a:r>
          </a:p>
          <a:p>
            <a:pPr>
              <a:spcBef>
                <a:spcPts val="1200"/>
              </a:spcBef>
            </a:pPr>
            <a:r>
              <a:rPr lang="fr-FR" sz="2800" i="1" dirty="0">
                <a:latin typeface="Century Gothic" panose="020B0502020202020204" pitchFamily="34" charset="0"/>
              </a:rPr>
              <a:t>(opinions, </a:t>
            </a:r>
            <a:r>
              <a:rPr lang="fr-FR" sz="2800" i="1" dirty="0" err="1">
                <a:latin typeface="Century Gothic" panose="020B0502020202020204" pitchFamily="34" charset="0"/>
              </a:rPr>
              <a:t>debates</a:t>
            </a:r>
            <a:r>
              <a:rPr lang="fr-FR" sz="2800" i="1" dirty="0">
                <a:latin typeface="Century Gothic" panose="020B0502020202020204" pitchFamily="34" charset="0"/>
              </a:rPr>
              <a:t> </a:t>
            </a:r>
            <a:r>
              <a:rPr lang="fr-FR" sz="2800" i="1" dirty="0" err="1">
                <a:latin typeface="Century Gothic" panose="020B0502020202020204" pitchFamily="34" charset="0"/>
              </a:rPr>
              <a:t>recording</a:t>
            </a:r>
            <a:r>
              <a:rPr lang="fr-FR" sz="2800" i="1" dirty="0">
                <a:latin typeface="Century Gothic" panose="020B0502020202020204" pitchFamily="34" charset="0"/>
              </a:rPr>
              <a:t>, draft of the </a:t>
            </a:r>
            <a:r>
              <a:rPr lang="fr-FR" sz="2800" i="1" dirty="0" err="1">
                <a:latin typeface="Century Gothic" panose="020B0502020202020204" pitchFamily="34" charset="0"/>
              </a:rPr>
              <a:t>legislation</a:t>
            </a:r>
            <a:r>
              <a:rPr lang="fr-FR" sz="2800" i="1" dirty="0">
                <a:latin typeface="Century Gothic" panose="020B0502020202020204" pitchFamily="34" charset="0"/>
              </a:rPr>
              <a:t>, etc.)</a:t>
            </a:r>
          </a:p>
          <a:p>
            <a:pPr lvl="0">
              <a:spcBef>
                <a:spcPts val="1200"/>
              </a:spcBef>
            </a:pP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The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event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is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said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to have « 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created</a:t>
            </a:r>
            <a:r>
              <a:rPr lang="fr-FR" sz="3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a 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realization</a:t>
            </a:r>
            <a:r>
              <a:rPr lang="fr-FR" sz="3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of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 »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these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works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endParaRPr lang="fr-FR" sz="28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840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foreseen_date_of_adoption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52"/>
          <p:cNvSpPr/>
          <p:nvPr/>
        </p:nvSpPr>
        <p:spPr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p52"/>
          <p:cNvSpPr/>
          <p:nvPr/>
        </p:nvSpPr>
        <p:spPr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eli:ResourceType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2"/>
          <p:cNvSpPr/>
          <p:nvPr/>
        </p:nvSpPr>
        <p:spPr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4" name="Google Shape;724;p52"/>
          <p:cNvCxnSpPr>
            <a:stCxn id="723" idx="3"/>
            <a:endCxn id="722" idx="1"/>
          </p:cNvCxnSpPr>
          <p:nvPr/>
        </p:nvCxnSpPr>
        <p:spPr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>
          <a:xfrm>
            <a:off x="4838271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foreseen_type_document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92669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67544" y="247308"/>
            <a:ext cx="85164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Similarly</a:t>
            </a:r>
            <a:r>
              <a:rPr lang="fr-FR" sz="3600" dirty="0">
                <a:latin typeface="Century Gothic" panose="020B0502020202020204" pitchFamily="34" charset="0"/>
              </a:rPr>
              <a:t>, once </a:t>
            </a:r>
            <a:r>
              <a:rPr lang="fr-FR" sz="3600" dirty="0" err="1">
                <a:latin typeface="Century Gothic" panose="020B0502020202020204" pitchFamily="34" charset="0"/>
              </a:rPr>
              <a:t>finished</a:t>
            </a:r>
            <a:r>
              <a:rPr lang="fr-FR" sz="3600" dirty="0">
                <a:latin typeface="Century Gothic" panose="020B0502020202020204" pitchFamily="34" charset="0"/>
              </a:rPr>
              <a:t>, the </a:t>
            </a:r>
            <a:r>
              <a:rPr lang="fr-FR" sz="3600" dirty="0" err="1">
                <a:latin typeface="Century Gothic" panose="020B0502020202020204" pitchFamily="34" charset="0"/>
              </a:rPr>
              <a:t>LegislativeProcess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will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yield</a:t>
            </a:r>
            <a:r>
              <a:rPr lang="fr-FR" sz="3600" dirty="0">
                <a:latin typeface="Century Gothic" panose="020B0502020202020204" pitchFamily="34" charset="0"/>
              </a:rPr>
              <a:t> the official </a:t>
            </a:r>
            <a:r>
              <a:rPr lang="fr-FR" sz="3600" dirty="0" err="1">
                <a:latin typeface="Century Gothic" panose="020B0502020202020204" pitchFamily="34" charset="0"/>
              </a:rPr>
              <a:t>LegalResource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Century Gothic" panose="020B0502020202020204" pitchFamily="34" charset="0"/>
              </a:rPr>
              <a:t>(+ </a:t>
            </a:r>
            <a:r>
              <a:rPr lang="fr-FR" sz="20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corresponding</a:t>
            </a:r>
            <a:r>
              <a:rPr lang="fr-FR" sz="2000" dirty="0">
                <a:solidFill>
                  <a:prstClr val="black"/>
                </a:solidFill>
                <a:latin typeface="Century Gothic" panose="020B0502020202020204" pitchFamily="34" charset="0"/>
              </a:rPr>
              <a:t> Expressions and Formats)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 lvl="0">
              <a:spcBef>
                <a:spcPts val="1200"/>
              </a:spcBef>
            </a:pP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The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event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is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said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 to « 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create</a:t>
            </a:r>
            <a:r>
              <a:rPr lang="fr-FR" sz="3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a 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realization</a:t>
            </a:r>
            <a:r>
              <a:rPr lang="fr-FR" sz="3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of the 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legal</a:t>
            </a:r>
            <a:r>
              <a:rPr lang="fr-FR" sz="3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resource</a:t>
            </a:r>
            <a:r>
              <a:rPr lang="fr-FR" sz="3600" dirty="0">
                <a:solidFill>
                  <a:prstClr val="black"/>
                </a:solidFill>
                <a:latin typeface="Century Gothic" panose="020B0502020202020204" pitchFamily="34" charset="0"/>
              </a:rPr>
              <a:t> ».</a:t>
            </a:r>
          </a:p>
          <a:p>
            <a:pPr lvl="0">
              <a:spcBef>
                <a:spcPts val="1200"/>
              </a:spcBef>
            </a:pP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Actually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, 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any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LegislativeActivity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 in the course of the process can 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yield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 the 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creation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 of a 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LegalResource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, for « </a:t>
            </a:r>
            <a:r>
              <a:rPr lang="fr-FR" sz="2400" i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intermediate</a:t>
            </a:r>
            <a:r>
              <a:rPr lang="fr-FR" sz="2400" i="1" dirty="0">
                <a:solidFill>
                  <a:prstClr val="black"/>
                </a:solidFill>
                <a:latin typeface="Century Gothic" panose="020B0502020202020204" pitchFamily="34" charset="0"/>
              </a:rPr>
              <a:t> » publications in an official journal.</a:t>
            </a:r>
            <a:endParaRPr lang="fr-FR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5104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foreseen_date_of_adoption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52"/>
          <p:cNvSpPr/>
          <p:nvPr/>
        </p:nvSpPr>
        <p:spPr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p52"/>
          <p:cNvSpPr/>
          <p:nvPr/>
        </p:nvSpPr>
        <p:spPr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eli:ResourceType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2"/>
          <p:cNvSpPr/>
          <p:nvPr/>
        </p:nvSpPr>
        <p:spPr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4" name="Google Shape;724;p52"/>
          <p:cNvCxnSpPr>
            <a:stCxn id="723" idx="3"/>
            <a:endCxn id="722" idx="1"/>
          </p:cNvCxnSpPr>
          <p:nvPr/>
        </p:nvCxnSpPr>
        <p:spPr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>
          <a:xfrm>
            <a:off x="4838271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foreseen_type_document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2"/>
          <p:cNvSpPr/>
          <p:nvPr/>
        </p:nvSpPr>
        <p:spPr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>
          <a:xfrm>
            <a:off x="4838271" y="254878"/>
            <a:ext cx="273630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created_a_realization_of_legal_resource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381309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67544" y="247308"/>
            <a:ext cx="85164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Another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specific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</a:t>
            </a:r>
            <a:r>
              <a:rPr lang="fr-FR" sz="3600" dirty="0" err="1">
                <a:latin typeface="Century Gothic" panose="020B0502020202020204" pitchFamily="34" charset="0"/>
              </a:rPr>
              <a:t>processes</a:t>
            </a:r>
            <a:r>
              <a:rPr lang="fr-FR" sz="3600" dirty="0">
                <a:latin typeface="Century Gothic" panose="020B0502020202020204" pitchFamily="34" charset="0"/>
              </a:rPr>
              <a:t> are </a:t>
            </a:r>
            <a:r>
              <a:rPr lang="fr-FR" sz="3600" b="1" dirty="0">
                <a:latin typeface="Century Gothic" panose="020B0502020202020204" pitchFamily="34" charset="0"/>
              </a:rPr>
              <a:t>transposition </a:t>
            </a:r>
            <a:r>
              <a:rPr lang="fr-FR" sz="3600" b="1" dirty="0" err="1">
                <a:latin typeface="Century Gothic" panose="020B0502020202020204" pitchFamily="34" charset="0"/>
              </a:rPr>
              <a:t>processes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(of an EU </a:t>
            </a:r>
            <a:r>
              <a:rPr lang="fr-FR" sz="2400" i="1" dirty="0" err="1">
                <a:latin typeface="Century Gothic" panose="020B0502020202020204" pitchFamily="34" charset="0"/>
              </a:rPr>
              <a:t>driective</a:t>
            </a:r>
            <a:r>
              <a:rPr lang="fr-FR" sz="2400" i="1" dirty="0">
                <a:latin typeface="Century Gothic" panose="020B0502020202020204" pitchFamily="34" charset="0"/>
              </a:rPr>
              <a:t>).</a:t>
            </a:r>
          </a:p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A transposition process </a:t>
            </a:r>
            <a:r>
              <a:rPr lang="fr-FR" sz="3200" dirty="0" err="1">
                <a:latin typeface="Century Gothic" panose="020B0502020202020204" pitchFamily="34" charset="0"/>
              </a:rPr>
              <a:t>describes</a:t>
            </a:r>
            <a:r>
              <a:rPr lang="fr-FR" sz="3200" dirty="0">
                <a:latin typeface="Century Gothic" panose="020B0502020202020204" pitchFamily="34" charset="0"/>
              </a:rPr>
              <a:t> the </a:t>
            </a:r>
            <a:r>
              <a:rPr lang="fr-FR" sz="3200" b="1" dirty="0">
                <a:latin typeface="Century Gothic" panose="020B0502020202020204" pitchFamily="34" charset="0"/>
              </a:rPr>
              <a:t>transposition deadline</a:t>
            </a:r>
            <a:r>
              <a:rPr lang="fr-FR" sz="3200" dirty="0">
                <a:latin typeface="Century Gothic" panose="020B0502020202020204" pitchFamily="34" charset="0"/>
              </a:rPr>
              <a:t>(s), the </a:t>
            </a:r>
            <a:r>
              <a:rPr lang="fr-FR" sz="3200" b="1" dirty="0">
                <a:latin typeface="Century Gothic" panose="020B0502020202020204" pitchFamily="34" charset="0"/>
              </a:rPr>
              <a:t>directive </a:t>
            </a:r>
            <a:r>
              <a:rPr lang="fr-FR" sz="3200" b="1" dirty="0" err="1">
                <a:latin typeface="Century Gothic" panose="020B0502020202020204" pitchFamily="34" charset="0"/>
              </a:rPr>
              <a:t>being</a:t>
            </a:r>
            <a:r>
              <a:rPr lang="fr-FR" sz="3200" b="1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transposed</a:t>
            </a:r>
            <a:r>
              <a:rPr lang="fr-FR" sz="3200" dirty="0">
                <a:latin typeface="Century Gothic" panose="020B0502020202020204" pitchFamily="34" charset="0"/>
              </a:rPr>
              <a:t>, and can </a:t>
            </a:r>
            <a:r>
              <a:rPr lang="fr-FR" sz="3200" b="1" dirty="0" err="1">
                <a:latin typeface="Century Gothic" panose="020B0502020202020204" pitchFamily="34" charset="0"/>
              </a:rPr>
              <a:t>consists</a:t>
            </a:r>
            <a:r>
              <a:rPr lang="fr-FR" sz="3200" b="1" dirty="0">
                <a:latin typeface="Century Gothic" panose="020B0502020202020204" pitchFamily="34" charset="0"/>
              </a:rPr>
              <a:t> of </a:t>
            </a:r>
            <a:r>
              <a:rPr lang="fr-FR" sz="3200" dirty="0" err="1">
                <a:latin typeface="Century Gothic" panose="020B0502020202020204" pitchFamily="34" charset="0"/>
              </a:rPr>
              <a:t>other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activities</a:t>
            </a:r>
            <a:r>
              <a:rPr lang="fr-FR" sz="3200" dirty="0">
                <a:latin typeface="Century Gothic" panose="020B0502020202020204" pitchFamily="34" charset="0"/>
              </a:rPr>
              <a:t> or </a:t>
            </a:r>
            <a:r>
              <a:rPr lang="fr-FR" sz="3200" dirty="0" err="1">
                <a:latin typeface="Century Gothic" panose="020B0502020202020204" pitchFamily="34" charset="0"/>
              </a:rPr>
              <a:t>processes</a:t>
            </a:r>
            <a:r>
              <a:rPr lang="fr-FR" sz="3200" dirty="0">
                <a:latin typeface="Century Gothic" panose="020B0502020202020204" pitchFamily="34" charset="0"/>
              </a:rPr>
              <a:t>.</a:t>
            </a:r>
            <a:endParaRPr lang="fr-FR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32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1 : Activity description</a:t>
            </a:r>
          </a:p>
        </p:txBody>
      </p:sp>
    </p:spTree>
    <p:extLst>
      <p:ext uri="{BB962C8B-B14F-4D97-AF65-F5344CB8AC3E}">
        <p14:creationId xmlns:p14="http://schemas.microsoft.com/office/powerpoint/2010/main" val="31843525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17;p52">
            <a:extLst>
              <a:ext uri="{FF2B5EF4-FFF2-40B4-BE49-F238E27FC236}">
                <a16:creationId xmlns:a16="http://schemas.microsoft.com/office/drawing/2014/main" id="{08762D3D-E0F1-4588-97B7-E63070F88517}"/>
              </a:ext>
            </a:extLst>
          </p:cNvPr>
          <p:cNvSpPr/>
          <p:nvPr/>
        </p:nvSpPr>
        <p:spPr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transposition_deadline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726;p52">
            <a:extLst>
              <a:ext uri="{FF2B5EF4-FFF2-40B4-BE49-F238E27FC236}">
                <a16:creationId xmlns:a16="http://schemas.microsoft.com/office/drawing/2014/main" id="{096E2FFD-6EFD-4CE7-9629-92B40CB7EF32}"/>
              </a:ext>
            </a:extLst>
          </p:cNvPr>
          <p:cNvSpPr/>
          <p:nvPr/>
        </p:nvSpPr>
        <p:spPr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EABA5766-EF8D-4289-A64E-64F0202FE23C}"/>
              </a:ext>
            </a:extLst>
          </p:cNvPr>
          <p:cNvSpPr/>
          <p:nvPr/>
        </p:nvSpPr>
        <p:spPr>
          <a:xfrm rot="16200000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4F124504-F55E-46BB-89CF-C67E957113FB}"/>
              </a:ext>
            </a:extLst>
          </p:cNvPr>
          <p:cNvSpPr txBox="1"/>
          <p:nvPr/>
        </p:nvSpPr>
        <p:spPr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728;p52">
            <a:extLst>
              <a:ext uri="{FF2B5EF4-FFF2-40B4-BE49-F238E27FC236}">
                <a16:creationId xmlns:a16="http://schemas.microsoft.com/office/drawing/2014/main" id="{1C99C57A-E574-4C31-AFCF-A549623F01A9}"/>
              </a:ext>
            </a:extLst>
          </p:cNvPr>
          <p:cNvSpPr/>
          <p:nvPr/>
        </p:nvSpPr>
        <p:spPr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Google Shape;818;p57">
            <a:extLst>
              <a:ext uri="{FF2B5EF4-FFF2-40B4-BE49-F238E27FC236}">
                <a16:creationId xmlns:a16="http://schemas.microsoft.com/office/drawing/2014/main" id="{918262CC-962E-43C5-A7D7-2C0ED55B8949}"/>
              </a:ext>
            </a:extLst>
          </p:cNvPr>
          <p:cNvCxnSpPr>
            <a:cxnSpLocks/>
            <a:stCxn id="2" idx="3"/>
            <a:endCxn id="6" idx="2"/>
          </p:cNvCxnSpPr>
          <p:nvPr/>
        </p:nvCxnSpPr>
        <p:spPr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>
            <a:extLst>
              <a:ext uri="{FF2B5EF4-FFF2-40B4-BE49-F238E27FC236}">
                <a16:creationId xmlns:a16="http://schemas.microsoft.com/office/drawing/2014/main" id="{AB3D61A1-F775-4C86-8EEE-BAA912019F69}"/>
              </a:ext>
            </a:extLst>
          </p:cNvPr>
          <p:cNvSpPr txBox="1"/>
          <p:nvPr/>
        </p:nvSpPr>
        <p:spPr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719;p52">
            <a:extLst>
              <a:ext uri="{FF2B5EF4-FFF2-40B4-BE49-F238E27FC236}">
                <a16:creationId xmlns:a16="http://schemas.microsoft.com/office/drawing/2014/main" id="{6D5F4952-D5BA-400C-832B-6FB96985E12B}"/>
              </a:ext>
            </a:extLst>
          </p:cNvPr>
          <p:cNvCxnSpPr/>
          <p:nvPr/>
        </p:nvCxnSpPr>
        <p:spPr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>
            <a:extLst>
              <a:ext uri="{FF2B5EF4-FFF2-40B4-BE49-F238E27FC236}">
                <a16:creationId xmlns:a16="http://schemas.microsoft.com/office/drawing/2014/main" id="{F823DB5F-AFAC-40CA-8ADF-6F454D3D3D77}"/>
              </a:ext>
            </a:extLst>
          </p:cNvPr>
          <p:cNvSpPr/>
          <p:nvPr/>
        </p:nvSpPr>
        <p:spPr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 or Process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818;p57">
            <a:extLst>
              <a:ext uri="{FF2B5EF4-FFF2-40B4-BE49-F238E27FC236}">
                <a16:creationId xmlns:a16="http://schemas.microsoft.com/office/drawing/2014/main" id="{705634B9-A56A-4552-A0D7-44C6BD862392}"/>
              </a:ext>
            </a:extLst>
          </p:cNvPr>
          <p:cNvCxnSpPr>
            <a:cxnSpLocks/>
            <a:stCxn id="2" idx="2"/>
            <a:endCxn id="15" idx="0"/>
          </p:cNvCxnSpPr>
          <p:nvPr/>
        </p:nvCxnSpPr>
        <p:spPr>
          <a:xfrm rot="5400000">
            <a:off x="3584094" y="3825901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" name="Google Shape;428;p43">
            <a:extLst>
              <a:ext uri="{FF2B5EF4-FFF2-40B4-BE49-F238E27FC236}">
                <a16:creationId xmlns:a16="http://schemas.microsoft.com/office/drawing/2014/main" id="{1CF391A7-C841-4EEC-8B1F-4F6104AB00C7}"/>
              </a:ext>
            </a:extLst>
          </p:cNvPr>
          <p:cNvSpPr txBox="1"/>
          <p:nvPr/>
        </p:nvSpPr>
        <p:spPr>
          <a:xfrm>
            <a:off x="4246569" y="3388649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285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4 : VOTES</a:t>
            </a:r>
          </a:p>
        </p:txBody>
      </p:sp>
    </p:spTree>
    <p:extLst>
      <p:ext uri="{BB962C8B-B14F-4D97-AF65-F5344CB8AC3E}">
        <p14:creationId xmlns:p14="http://schemas.microsoft.com/office/powerpoint/2010/main" val="846243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29444" y="445428"/>
            <a:ext cx="851643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 </a:t>
            </a:r>
            <a:r>
              <a:rPr lang="fr-FR" sz="3600" b="1" dirty="0">
                <a:latin typeface="Century Gothic" panose="020B0502020202020204" pitchFamily="34" charset="0"/>
              </a:rPr>
              <a:t>Vote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is</a:t>
            </a:r>
            <a:r>
              <a:rPr lang="fr-FR" sz="3600" dirty="0">
                <a:latin typeface="Century Gothic" panose="020B0502020202020204" pitchFamily="34" charset="0"/>
              </a:rPr>
              <a:t> a </a:t>
            </a:r>
            <a:r>
              <a:rPr lang="fr-FR" sz="3600" dirty="0" err="1">
                <a:latin typeface="Century Gothic" panose="020B0502020202020204" pitchFamily="34" charset="0"/>
              </a:rPr>
              <a:t>special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Activity. As </a:t>
            </a:r>
            <a:r>
              <a:rPr lang="fr-FR" sz="3600" dirty="0" err="1">
                <a:latin typeface="Century Gothic" panose="020B0502020202020204" pitchFamily="34" charset="0"/>
              </a:rPr>
              <a:t>such</a:t>
            </a:r>
            <a:r>
              <a:rPr lang="fr-FR" sz="3600" dirty="0">
                <a:latin typeface="Century Gothic" panose="020B0502020202020204" pitchFamily="34" charset="0"/>
              </a:rPr>
              <a:t> votes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linked</a:t>
            </a:r>
            <a:r>
              <a:rPr lang="fr-FR" sz="3600" dirty="0">
                <a:latin typeface="Century Gothic" panose="020B0502020202020204" pitchFamily="34" charset="0"/>
              </a:rPr>
              <a:t> to </a:t>
            </a:r>
            <a:r>
              <a:rPr lang="fr-FR" sz="3600" dirty="0" err="1">
                <a:latin typeface="Century Gothic" panose="020B0502020202020204" pitchFamily="34" charset="0"/>
              </a:rPr>
              <a:t>their</a:t>
            </a:r>
            <a:r>
              <a:rPr lang="fr-FR" sz="3600" dirty="0">
                <a:latin typeface="Century Gothic" panose="020B0502020202020204" pitchFamily="34" charset="0"/>
              </a:rPr>
              <a:t> parent </a:t>
            </a:r>
            <a:r>
              <a:rPr lang="fr-FR" sz="3600" dirty="0" err="1">
                <a:latin typeface="Century Gothic" panose="020B0502020202020204" pitchFamily="34" charset="0"/>
              </a:rPr>
              <a:t>activity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 vote records the </a:t>
            </a:r>
            <a:r>
              <a:rPr lang="fr-FR" sz="3600" b="1" dirty="0" err="1">
                <a:latin typeface="Century Gothic" panose="020B0502020202020204" pitchFamily="34" charset="0"/>
              </a:rPr>
              <a:t>decision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</a:t>
            </a:r>
            <a:r>
              <a:rPr lang="fr-FR" sz="2400" i="1" dirty="0" err="1">
                <a:latin typeface="Century Gothic" panose="020B0502020202020204" pitchFamily="34" charset="0"/>
              </a:rPr>
              <a:t>adopted</a:t>
            </a:r>
            <a:r>
              <a:rPr lang="fr-FR" sz="2400" i="1" dirty="0">
                <a:latin typeface="Century Gothic" panose="020B0502020202020204" pitchFamily="34" charset="0"/>
              </a:rPr>
              <a:t> / </a:t>
            </a:r>
            <a:r>
              <a:rPr lang="fr-FR" sz="2400" i="1" dirty="0" err="1">
                <a:latin typeface="Century Gothic" panose="020B0502020202020204" pitchFamily="34" charset="0"/>
              </a:rPr>
              <a:t>rejected</a:t>
            </a:r>
            <a:r>
              <a:rPr lang="fr-FR" sz="2400" i="1" dirty="0">
                <a:latin typeface="Century Gothic" panose="020B0502020202020204" pitchFamily="34" charset="0"/>
              </a:rPr>
              <a:t>) </a:t>
            </a:r>
            <a:r>
              <a:rPr lang="fr-FR" sz="3600" dirty="0">
                <a:latin typeface="Century Gothic" panose="020B0502020202020204" pitchFamily="34" charset="0"/>
              </a:rPr>
              <a:t>and the </a:t>
            </a:r>
            <a:r>
              <a:rPr lang="fr-FR" sz="3600" b="1" dirty="0" err="1">
                <a:latin typeface="Century Gothic" panose="020B0502020202020204" pitchFamily="34" charset="0"/>
              </a:rPr>
              <a:t>number</a:t>
            </a:r>
            <a:r>
              <a:rPr lang="fr-FR" sz="3600" b="1" dirty="0">
                <a:latin typeface="Century Gothic" panose="020B0502020202020204" pitchFamily="34" charset="0"/>
              </a:rPr>
              <a:t> of votes </a:t>
            </a:r>
            <a:r>
              <a:rPr lang="fr-FR" sz="3600" dirty="0">
                <a:latin typeface="Century Gothic" panose="020B0502020202020204" pitchFamily="34" charset="0"/>
              </a:rPr>
              <a:t>in </a:t>
            </a:r>
            <a:r>
              <a:rPr lang="fr-FR" sz="3600" dirty="0" err="1">
                <a:latin typeface="Century Gothic" panose="020B0502020202020204" pitchFamily="34" charset="0"/>
              </a:rPr>
              <a:t>favor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against</a:t>
            </a:r>
            <a:r>
              <a:rPr lang="fr-FR" sz="3600" dirty="0">
                <a:latin typeface="Century Gothic" panose="020B0502020202020204" pitchFamily="34" charset="0"/>
              </a:rPr>
              <a:t> or abstention.</a:t>
            </a:r>
          </a:p>
        </p:txBody>
      </p:sp>
    </p:spTree>
    <p:extLst>
      <p:ext uri="{BB962C8B-B14F-4D97-AF65-F5344CB8AC3E}">
        <p14:creationId xmlns:p14="http://schemas.microsoft.com/office/powerpoint/2010/main" val="2491047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299177" y="416008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4220" y="1867616"/>
            <a:ext cx="2545645" cy="1385617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number_of_votes_favor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lang="fr-FR" sz="10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number_of_votes_against</a:t>
            </a:r>
            <a:endParaRPr lang="fr-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number_of_votes_abstention</a:t>
            </a: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69717" y="1385884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3404" y="151115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286065" y="29188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16544" y="54319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7096C8A9-0D81-400B-8C04-19A6A7748499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V="1">
            <a:off x="3274221" y="793339"/>
            <a:ext cx="24957" cy="1767086"/>
          </a:xfrm>
          <a:prstGeom prst="bentConnector3">
            <a:avLst>
              <a:gd name="adj1" fmla="val 10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>
            <a:extLst>
              <a:ext uri="{FF2B5EF4-FFF2-40B4-BE49-F238E27FC236}">
                <a16:creationId xmlns:a16="http://schemas.microsoft.com/office/drawing/2014/main" id="{99B10A81-D2E8-4117-BA8D-B634701179E2}"/>
              </a:ext>
            </a:extLst>
          </p:cNvPr>
          <p:cNvSpPr txBox="1"/>
          <p:nvPr/>
        </p:nvSpPr>
        <p:spPr>
          <a:xfrm>
            <a:off x="1585346" y="1286981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620;p49">
            <a:extLst>
              <a:ext uri="{FF2B5EF4-FFF2-40B4-BE49-F238E27FC236}">
                <a16:creationId xmlns:a16="http://schemas.microsoft.com/office/drawing/2014/main" id="{45272476-1DE1-48E0-910A-EB71FF5DC57D}"/>
              </a:ext>
            </a:extLst>
          </p:cNvPr>
          <p:cNvSpPr/>
          <p:nvPr/>
        </p:nvSpPr>
        <p:spPr>
          <a:xfrm>
            <a:off x="178623" y="2729339"/>
            <a:ext cx="1890222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VoteDecision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18;p57">
            <a:extLst>
              <a:ext uri="{FF2B5EF4-FFF2-40B4-BE49-F238E27FC236}">
                <a16:creationId xmlns:a16="http://schemas.microsoft.com/office/drawing/2014/main" id="{37A2A3CE-2CB8-4FFB-ABFA-40E251F892D6}"/>
              </a:ext>
            </a:extLst>
          </p:cNvPr>
          <p:cNvCxnSpPr>
            <a:cxnSpLocks/>
            <a:stCxn id="6" idx="1"/>
            <a:endCxn id="23" idx="3"/>
          </p:cNvCxnSpPr>
          <p:nvPr/>
        </p:nvCxnSpPr>
        <p:spPr>
          <a:xfrm rot="10800000">
            <a:off x="2068845" y="2976860"/>
            <a:ext cx="1217220" cy="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" name="Google Shape;428;p43">
            <a:extLst>
              <a:ext uri="{FF2B5EF4-FFF2-40B4-BE49-F238E27FC236}">
                <a16:creationId xmlns:a16="http://schemas.microsoft.com/office/drawing/2014/main" id="{6501EB4F-7036-463B-AB0D-C709410BE2F3}"/>
              </a:ext>
            </a:extLst>
          </p:cNvPr>
          <p:cNvSpPr txBox="1"/>
          <p:nvPr/>
        </p:nvSpPr>
        <p:spPr>
          <a:xfrm>
            <a:off x="2184128" y="3114459"/>
            <a:ext cx="123988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decision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2843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29444" y="445428"/>
            <a:ext cx="85164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 Vote Can </a:t>
            </a:r>
            <a:r>
              <a:rPr lang="fr-FR" sz="3600" dirty="0" err="1">
                <a:latin typeface="Century Gothic" panose="020B0502020202020204" pitchFamily="34" charset="0"/>
              </a:rPr>
              <a:t>also</a:t>
            </a:r>
            <a:r>
              <a:rPr lang="fr-FR" sz="3600" dirty="0">
                <a:latin typeface="Century Gothic" panose="020B0502020202020204" pitchFamily="34" charset="0"/>
              </a:rPr>
              <a:t> point to </a:t>
            </a:r>
            <a:r>
              <a:rPr lang="fr-FR" sz="3600" dirty="0" err="1">
                <a:latin typeface="Century Gothic" panose="020B0502020202020204" pitchFamily="34" charset="0"/>
              </a:rPr>
              <a:t>each</a:t>
            </a:r>
            <a:r>
              <a:rPr lang="fr-FR" sz="3600" dirty="0">
                <a:latin typeface="Century Gothic" panose="020B0502020202020204" pitchFamily="34" charset="0"/>
              </a:rPr>
              <a:t> of the </a:t>
            </a:r>
            <a:r>
              <a:rPr lang="fr-FR" sz="3600" b="1" dirty="0" err="1">
                <a:latin typeface="Century Gothic" panose="020B0502020202020204" pitchFamily="34" charset="0"/>
              </a:rPr>
              <a:t>individual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voters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either</a:t>
            </a:r>
            <a:r>
              <a:rPr lang="fr-FR" sz="3600" dirty="0">
                <a:latin typeface="Century Gothic" panose="020B0502020202020204" pitchFamily="34" charset="0"/>
              </a:rPr>
              <a:t> in </a:t>
            </a:r>
            <a:r>
              <a:rPr lang="fr-FR" sz="3600" dirty="0" err="1">
                <a:latin typeface="Century Gothic" panose="020B0502020202020204" pitchFamily="34" charset="0"/>
              </a:rPr>
              <a:t>favor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against</a:t>
            </a:r>
            <a:r>
              <a:rPr lang="fr-FR" sz="3600" dirty="0">
                <a:latin typeface="Century Gothic" panose="020B0502020202020204" pitchFamily="34" charset="0"/>
              </a:rPr>
              <a:t> or abstention.</a:t>
            </a:r>
          </a:p>
          <a:p>
            <a:pPr>
              <a:spcBef>
                <a:spcPts val="1200"/>
              </a:spcBef>
            </a:pPr>
            <a:r>
              <a:rPr lang="fr-FR" sz="2400" dirty="0" err="1">
                <a:latin typeface="Century Gothic" panose="020B0502020202020204" pitchFamily="34" charset="0"/>
              </a:rPr>
              <a:t>Each</a:t>
            </a:r>
            <a:r>
              <a:rPr lang="fr-FR" sz="2400" dirty="0">
                <a:latin typeface="Century Gothic" panose="020B0502020202020204" pitchFamily="34" charset="0"/>
              </a:rPr>
              <a:t> voter </a:t>
            </a:r>
            <a:r>
              <a:rPr lang="fr-FR" sz="2400" dirty="0" err="1">
                <a:latin typeface="Century Gothic" panose="020B0502020202020204" pitchFamily="34" charset="0"/>
              </a:rPr>
              <a:t>is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considered</a:t>
            </a:r>
            <a:r>
              <a:rPr lang="fr-FR" sz="2400" dirty="0">
                <a:latin typeface="Century Gothic" panose="020B0502020202020204" pitchFamily="34" charset="0"/>
              </a:rPr>
              <a:t> a participant in the Vote </a:t>
            </a:r>
            <a:r>
              <a:rPr lang="fr-FR" sz="2400" dirty="0" err="1">
                <a:latin typeface="Century Gothic" panose="020B0502020202020204" pitchFamily="34" charset="0"/>
              </a:rPr>
              <a:t>activity</a:t>
            </a:r>
            <a:r>
              <a:rPr lang="fr-FR" sz="24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9986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299177" y="416008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4220" y="1867616"/>
            <a:ext cx="2545645" cy="1385617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number_of_votes_favor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lang="fr-FR" sz="10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number_of_votes_against</a:t>
            </a:r>
            <a:endParaRPr lang="fr-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number_of_votes_abstention</a:t>
            </a: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69717" y="1385884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3404" y="151115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286065" y="29188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16544" y="54319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7096C8A9-0D81-400B-8C04-19A6A7748499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V="1">
            <a:off x="3274221" y="793339"/>
            <a:ext cx="24957" cy="1767086"/>
          </a:xfrm>
          <a:prstGeom prst="bentConnector3">
            <a:avLst>
              <a:gd name="adj1" fmla="val 10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>
            <a:extLst>
              <a:ext uri="{FF2B5EF4-FFF2-40B4-BE49-F238E27FC236}">
                <a16:creationId xmlns:a16="http://schemas.microsoft.com/office/drawing/2014/main" id="{99B10A81-D2E8-4117-BA8D-B634701179E2}"/>
              </a:ext>
            </a:extLst>
          </p:cNvPr>
          <p:cNvSpPr txBox="1"/>
          <p:nvPr/>
        </p:nvSpPr>
        <p:spPr>
          <a:xfrm>
            <a:off x="1585346" y="1286981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620;p49">
            <a:extLst>
              <a:ext uri="{FF2B5EF4-FFF2-40B4-BE49-F238E27FC236}">
                <a16:creationId xmlns:a16="http://schemas.microsoft.com/office/drawing/2014/main" id="{45272476-1DE1-48E0-910A-EB71FF5DC57D}"/>
              </a:ext>
            </a:extLst>
          </p:cNvPr>
          <p:cNvSpPr/>
          <p:nvPr/>
        </p:nvSpPr>
        <p:spPr>
          <a:xfrm>
            <a:off x="178623" y="2729339"/>
            <a:ext cx="1890222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VoteDecision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18;p57">
            <a:extLst>
              <a:ext uri="{FF2B5EF4-FFF2-40B4-BE49-F238E27FC236}">
                <a16:creationId xmlns:a16="http://schemas.microsoft.com/office/drawing/2014/main" id="{37A2A3CE-2CB8-4FFB-ABFA-40E251F892D6}"/>
              </a:ext>
            </a:extLst>
          </p:cNvPr>
          <p:cNvCxnSpPr>
            <a:cxnSpLocks/>
            <a:stCxn id="6" idx="1"/>
            <a:endCxn id="23" idx="3"/>
          </p:cNvCxnSpPr>
          <p:nvPr/>
        </p:nvCxnSpPr>
        <p:spPr>
          <a:xfrm rot="10800000">
            <a:off x="2068845" y="2976860"/>
            <a:ext cx="1217220" cy="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" name="Google Shape;428;p43">
            <a:extLst>
              <a:ext uri="{FF2B5EF4-FFF2-40B4-BE49-F238E27FC236}">
                <a16:creationId xmlns:a16="http://schemas.microsoft.com/office/drawing/2014/main" id="{6501EB4F-7036-463B-AB0D-C709410BE2F3}"/>
              </a:ext>
            </a:extLst>
          </p:cNvPr>
          <p:cNvSpPr txBox="1"/>
          <p:nvPr/>
        </p:nvSpPr>
        <p:spPr>
          <a:xfrm>
            <a:off x="2184128" y="3114459"/>
            <a:ext cx="123988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decision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Google Shape;643;p49">
            <a:extLst>
              <a:ext uri="{FF2B5EF4-FFF2-40B4-BE49-F238E27FC236}">
                <a16:creationId xmlns:a16="http://schemas.microsoft.com/office/drawing/2014/main" id="{EBDEB273-77BB-4C4E-9266-EE201160EA56}"/>
              </a:ext>
            </a:extLst>
          </p:cNvPr>
          <p:cNvSpPr/>
          <p:nvPr/>
        </p:nvSpPr>
        <p:spPr>
          <a:xfrm>
            <a:off x="5278845" y="4217073"/>
            <a:ext cx="23077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Google Shape;818;p57">
            <a:extLst>
              <a:ext uri="{FF2B5EF4-FFF2-40B4-BE49-F238E27FC236}">
                <a16:creationId xmlns:a16="http://schemas.microsoft.com/office/drawing/2014/main" id="{E6F1B572-111E-4878-8E35-AC4E29E5309A}"/>
              </a:ext>
            </a:extLst>
          </p:cNvPr>
          <p:cNvCxnSpPr>
            <a:cxnSpLocks/>
            <a:stCxn id="3" idx="3"/>
            <a:endCxn id="29" idx="0"/>
          </p:cNvCxnSpPr>
          <p:nvPr/>
        </p:nvCxnSpPr>
        <p:spPr>
          <a:xfrm>
            <a:off x="5819865" y="2560425"/>
            <a:ext cx="612858" cy="165664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" name="Google Shape;428;p43">
            <a:extLst>
              <a:ext uri="{FF2B5EF4-FFF2-40B4-BE49-F238E27FC236}">
                <a16:creationId xmlns:a16="http://schemas.microsoft.com/office/drawing/2014/main" id="{B1CF58E6-0566-45F3-B46F-26AEF6CD7680}"/>
              </a:ext>
            </a:extLst>
          </p:cNvPr>
          <p:cNvSpPr txBox="1"/>
          <p:nvPr/>
        </p:nvSpPr>
        <p:spPr>
          <a:xfrm>
            <a:off x="6436518" y="2571750"/>
            <a:ext cx="230224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oter_favor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had_voter_against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had_voter_intended_favor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</a:t>
            </a:r>
            <a:r>
              <a:rPr lang="fr-FR" sz="1200" dirty="0">
                <a:latin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cs typeface="Calibri"/>
                <a:sym typeface="Calibri"/>
              </a:rPr>
              <a:t>intended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_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against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&lt;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had_participant_person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7939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5 : 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foreseen</a:t>
            </a: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activities</a:t>
            </a:r>
            <a:endParaRPr kumimoji="0" lang="fr-FR" sz="4000" b="1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501606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29444" y="445428"/>
            <a:ext cx="85164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3600" dirty="0">
                <a:latin typeface="Century Gothic" panose="020B0502020202020204" pitchFamily="34" charset="0"/>
              </a:rPr>
              <a:t>The description of </a:t>
            </a:r>
            <a:r>
              <a:rPr lang="fr-FR" sz="3600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focuses</a:t>
            </a:r>
            <a:r>
              <a:rPr lang="fr-FR" sz="3600" dirty="0">
                <a:latin typeface="Century Gothic" panose="020B0502020202020204" pitchFamily="34" charset="0"/>
              </a:rPr>
              <a:t> on </a:t>
            </a:r>
            <a:r>
              <a:rPr lang="fr-FR" sz="3600" dirty="0" err="1">
                <a:latin typeface="Century Gothic" panose="020B0502020202020204" pitchFamily="34" charset="0"/>
              </a:rPr>
              <a:t>describing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past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(</a:t>
            </a:r>
            <a:r>
              <a:rPr kumimoji="0" lang="fr-FR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hence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the </a:t>
            </a:r>
            <a:r>
              <a:rPr kumimoji="0" lang="fr-FR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naming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of </a:t>
            </a:r>
            <a:r>
              <a:rPr kumimoji="0" lang="fr-FR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properties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in the </a:t>
            </a:r>
            <a:r>
              <a:rPr kumimoji="0" lang="fr-FR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past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fr-FR" sz="24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tense</a:t>
            </a:r>
            <a:r>
              <a:rPr kumimoji="0" lang="fr-FR" sz="24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.)</a:t>
            </a:r>
          </a:p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Sometimes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we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need</a:t>
            </a:r>
            <a:r>
              <a:rPr lang="fr-FR" sz="3600" dirty="0">
                <a:latin typeface="Century Gothic" panose="020B0502020202020204" pitchFamily="34" charset="0"/>
              </a:rPr>
              <a:t> to </a:t>
            </a:r>
            <a:r>
              <a:rPr lang="fr-FR" sz="3600" dirty="0" err="1">
                <a:latin typeface="Century Gothic" panose="020B0502020202020204" pitchFamily="34" charset="0"/>
              </a:rPr>
              <a:t>describe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>
                <a:latin typeface="Century Gothic" panose="020B0502020202020204" pitchFamily="34" charset="0"/>
              </a:rPr>
              <a:t>future (</a:t>
            </a:r>
            <a:r>
              <a:rPr lang="fr-FR" sz="3600" b="1" dirty="0" err="1">
                <a:latin typeface="Century Gothic" panose="020B0502020202020204" pitchFamily="34" charset="0"/>
              </a:rPr>
              <a:t>foreseen</a:t>
            </a:r>
            <a:r>
              <a:rPr lang="fr-FR" sz="3600" b="1" dirty="0">
                <a:latin typeface="Century Gothic" panose="020B0502020202020204" pitchFamily="34" charset="0"/>
              </a:rPr>
              <a:t>) </a:t>
            </a:r>
            <a:r>
              <a:rPr lang="fr-FR" sz="3600" b="1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They</a:t>
            </a:r>
            <a:r>
              <a:rPr lang="fr-FR" sz="3600" dirty="0">
                <a:latin typeface="Century Gothic" panose="020B0502020202020204" pitchFamily="34" charset="0"/>
              </a:rPr>
              <a:t> are </a:t>
            </a:r>
            <a:r>
              <a:rPr lang="fr-FR" sz="3600" dirty="0" err="1">
                <a:latin typeface="Century Gothic" panose="020B0502020202020204" pitchFamily="34" charset="0"/>
              </a:rPr>
              <a:t>regarded</a:t>
            </a:r>
            <a:r>
              <a:rPr lang="fr-FR" sz="3600" dirty="0">
                <a:latin typeface="Century Gothic" panose="020B0502020202020204" pitchFamily="34" charset="0"/>
              </a:rPr>
              <a:t> as </a:t>
            </a:r>
            <a:r>
              <a:rPr lang="fr-FR" sz="3600" dirty="0" err="1">
                <a:latin typeface="Century Gothic" panose="020B0502020202020204" pitchFamily="34" charset="0"/>
              </a:rPr>
              <a:t>specific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kind</a:t>
            </a:r>
            <a:r>
              <a:rPr lang="fr-FR" sz="3600" dirty="0">
                <a:latin typeface="Century Gothic" panose="020B0502020202020204" pitchFamily="34" charset="0"/>
              </a:rPr>
              <a:t> of </a:t>
            </a:r>
            <a:r>
              <a:rPr lang="fr-FR" sz="3600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  <a:endParaRPr lang="fr-FR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039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3486860" y="2345613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874091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FF5B37-3BE4-40E5-B733-D58B041A1586}"/>
              </a:ext>
            </a:extLst>
          </p:cNvPr>
          <p:cNvSpPr txBox="1"/>
          <p:nvPr/>
        </p:nvSpPr>
        <p:spPr>
          <a:xfrm>
            <a:off x="429444" y="445428"/>
            <a:ext cx="851643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3600" dirty="0">
                <a:latin typeface="Century Gothic" panose="020B0502020202020204" pitchFamily="34" charset="0"/>
              </a:rPr>
              <a:t>A </a:t>
            </a:r>
            <a:r>
              <a:rPr lang="fr-FR" sz="3600" dirty="0" err="1">
                <a:latin typeface="Century Gothic" panose="020B0502020202020204" pitchFamily="34" charset="0"/>
              </a:rPr>
              <a:t>ForeseenActivity</a:t>
            </a:r>
            <a:r>
              <a:rPr lang="fr-FR" sz="3600" dirty="0">
                <a:latin typeface="Century Gothic" panose="020B0502020202020204" pitchFamily="34" charset="0"/>
              </a:rPr>
              <a:t> can </a:t>
            </a:r>
            <a:r>
              <a:rPr lang="fr-FR" sz="3600" dirty="0" err="1">
                <a:latin typeface="Century Gothic" panose="020B0502020202020204" pitchFamily="34" charset="0"/>
              </a:rPr>
              <a:t>be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documented</a:t>
            </a:r>
            <a:r>
              <a:rPr lang="fr-FR" sz="3600" b="1" dirty="0">
                <a:latin typeface="Century Gothic" panose="020B0502020202020204" pitchFamily="34" charset="0"/>
              </a:rPr>
              <a:t> by the document </a:t>
            </a:r>
            <a:r>
              <a:rPr lang="fr-FR" sz="3600" b="1" dirty="0" err="1">
                <a:latin typeface="Century Gothic" panose="020B0502020202020204" pitchFamily="34" charset="0"/>
              </a:rPr>
              <a:t>that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foresees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it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</a:t>
            </a:r>
            <a:r>
              <a:rPr lang="fr-FR" sz="2400" i="1" dirty="0" err="1">
                <a:latin typeface="Century Gothic" panose="020B0502020202020204" pitchFamily="34" charset="0"/>
              </a:rPr>
              <a:t>typically</a:t>
            </a:r>
            <a:r>
              <a:rPr lang="fr-FR" sz="2400" i="1" dirty="0">
                <a:latin typeface="Century Gothic" panose="020B0502020202020204" pitchFamily="34" charset="0"/>
              </a:rPr>
              <a:t> an agenda for a meeting </a:t>
            </a:r>
            <a:r>
              <a:rPr lang="fr-FR" sz="2400" i="1" dirty="0" err="1">
                <a:latin typeface="Century Gothic" panose="020B0502020202020204" pitchFamily="34" charset="0"/>
              </a:rPr>
              <a:t>foresees</a:t>
            </a:r>
            <a:r>
              <a:rPr lang="fr-FR" sz="2400" i="1" dirty="0">
                <a:latin typeface="Century Gothic" panose="020B0502020202020204" pitchFamily="34" charset="0"/>
              </a:rPr>
              <a:t> the meeting </a:t>
            </a:r>
            <a:r>
              <a:rPr lang="fr-FR" sz="2400" i="1" dirty="0" err="1">
                <a:latin typeface="Century Gothic" panose="020B0502020202020204" pitchFamily="34" charset="0"/>
              </a:rPr>
              <a:t>activity</a:t>
            </a:r>
            <a:r>
              <a:rPr lang="fr-FR" sz="2400" i="1" dirty="0">
                <a:latin typeface="Century Gothic" panose="020B0502020202020204" pitchFamily="34" charset="0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3200" dirty="0">
                <a:latin typeface="Century Gothic" panose="020B0502020202020204" pitchFamily="34" charset="0"/>
              </a:rPr>
              <a:t>An </a:t>
            </a:r>
            <a:r>
              <a:rPr lang="fr-FR" sz="3200" dirty="0" err="1">
                <a:latin typeface="Century Gothic" panose="020B0502020202020204" pitchFamily="34" charset="0"/>
              </a:rPr>
              <a:t>activity</a:t>
            </a:r>
            <a:r>
              <a:rPr lang="fr-FR" sz="3200" dirty="0">
                <a:latin typeface="Century Gothic" panose="020B0502020202020204" pitchFamily="34" charset="0"/>
              </a:rPr>
              <a:t> can </a:t>
            </a:r>
            <a:r>
              <a:rPr lang="fr-FR" sz="3200" dirty="0" err="1">
                <a:latin typeface="Century Gothic" panose="020B0502020202020204" pitchFamily="34" charset="0"/>
              </a:rPr>
              <a:t>be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said</a:t>
            </a:r>
            <a:r>
              <a:rPr lang="fr-FR" sz="3200" dirty="0">
                <a:latin typeface="Century Gothic" panose="020B0502020202020204" pitchFamily="34" charset="0"/>
              </a:rPr>
              <a:t> to have </a:t>
            </a:r>
            <a:r>
              <a:rPr lang="fr-FR" sz="3200" b="1" dirty="0" err="1">
                <a:latin typeface="Century Gothic" panose="020B0502020202020204" pitchFamily="34" charset="0"/>
              </a:rPr>
              <a:t>executed</a:t>
            </a:r>
            <a:r>
              <a:rPr lang="fr-FR" sz="3200" b="1" dirty="0">
                <a:latin typeface="Century Gothic" panose="020B0502020202020204" pitchFamily="34" charset="0"/>
              </a:rPr>
              <a:t> </a:t>
            </a:r>
            <a:r>
              <a:rPr lang="fr-FR" sz="3200" dirty="0">
                <a:latin typeface="Century Gothic" panose="020B0502020202020204" pitchFamily="34" charset="0"/>
              </a:rPr>
              <a:t>the </a:t>
            </a:r>
            <a:r>
              <a:rPr lang="fr-FR" sz="3200" dirty="0" err="1">
                <a:latin typeface="Century Gothic" panose="020B0502020202020204" pitchFamily="34" charset="0"/>
              </a:rPr>
              <a:t>foreseen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activity</a:t>
            </a:r>
            <a:r>
              <a:rPr lang="fr-FR" sz="3200" dirty="0">
                <a:latin typeface="Century Gothic" panose="020B0502020202020204" pitchFamily="34" charset="0"/>
              </a:rPr>
              <a:t>. </a:t>
            </a:r>
            <a:r>
              <a:rPr lang="fr-FR" sz="2000" i="1" dirty="0">
                <a:latin typeface="Century Gothic" panose="020B0502020202020204" pitchFamily="34" charset="0"/>
              </a:rPr>
              <a:t>(the meeting (Activity) </a:t>
            </a:r>
            <a:r>
              <a:rPr lang="fr-FR" sz="2000" i="1" dirty="0" err="1">
                <a:latin typeface="Century Gothic" panose="020B0502020202020204" pitchFamily="34" charset="0"/>
              </a:rPr>
              <a:t>executed</a:t>
            </a:r>
            <a:r>
              <a:rPr lang="fr-FR" sz="2000" i="1" dirty="0">
                <a:latin typeface="Century Gothic" panose="020B0502020202020204" pitchFamily="34" charset="0"/>
              </a:rPr>
              <a:t> the agenda (</a:t>
            </a:r>
            <a:r>
              <a:rPr lang="fr-FR" sz="2000" i="1" dirty="0" err="1">
                <a:latin typeface="Century Gothic" panose="020B0502020202020204" pitchFamily="34" charset="0"/>
              </a:rPr>
              <a:t>ForeseenActivity</a:t>
            </a:r>
            <a:r>
              <a:rPr lang="fr-FR" sz="2000" i="1" dirty="0">
                <a:latin typeface="Century Gothic" panose="020B0502020202020204" pitchFamily="34" charset="0"/>
              </a:rPr>
              <a:t>))</a:t>
            </a:r>
            <a:endParaRPr lang="fr-FR" sz="36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0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3FA17AE-229F-4820-86B4-DA1AF5892F23}"/>
              </a:ext>
            </a:extLst>
          </p:cNvPr>
          <p:cNvSpPr txBox="1"/>
          <p:nvPr/>
        </p:nvSpPr>
        <p:spPr>
          <a:xfrm>
            <a:off x="539552" y="260648"/>
            <a:ext cx="813690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The notion of </a:t>
            </a:r>
            <a:r>
              <a:rPr lang="fr-FR" sz="3600" b="1" dirty="0">
                <a:latin typeface="Century Gothic" panose="020B0502020202020204" pitchFamily="34" charset="0"/>
              </a:rPr>
              <a:t>Activity </a:t>
            </a:r>
            <a:r>
              <a:rPr lang="fr-FR" sz="3600" dirty="0" err="1">
                <a:latin typeface="Century Gothic" panose="020B0502020202020204" pitchFamily="34" charset="0"/>
              </a:rPr>
              <a:t>plays</a:t>
            </a:r>
            <a:r>
              <a:rPr lang="fr-FR" sz="3600" dirty="0">
                <a:latin typeface="Century Gothic" panose="020B0502020202020204" pitchFamily="34" charset="0"/>
              </a:rPr>
              <a:t> a central </a:t>
            </a:r>
            <a:r>
              <a:rPr lang="fr-FR" sz="3600" dirty="0" err="1">
                <a:latin typeface="Century Gothic" panose="020B0502020202020204" pitchFamily="34" charset="0"/>
              </a:rPr>
              <a:t>role</a:t>
            </a:r>
            <a:r>
              <a:rPr lang="fr-FR" sz="3600" dirty="0">
                <a:latin typeface="Century Gothic" panose="020B0502020202020204" pitchFamily="34" charset="0"/>
              </a:rPr>
              <a:t> in the description of a </a:t>
            </a:r>
            <a:r>
              <a:rPr lang="fr-FR" sz="3600" dirty="0" err="1">
                <a:latin typeface="Century Gothic" panose="020B0502020202020204" pitchFamily="34" charset="0"/>
              </a:rPr>
              <a:t>legislative</a:t>
            </a:r>
            <a:r>
              <a:rPr lang="fr-FR" sz="3600" dirty="0">
                <a:latin typeface="Century Gothic" panose="020B0502020202020204" pitchFamily="34" charset="0"/>
              </a:rPr>
              <a:t> or non-</a:t>
            </a:r>
            <a:r>
              <a:rPr lang="fr-FR" sz="3600" dirty="0" err="1">
                <a:latin typeface="Century Gothic" panose="020B0502020202020204" pitchFamily="34" charset="0"/>
              </a:rPr>
              <a:t>legislative</a:t>
            </a:r>
            <a:r>
              <a:rPr lang="fr-FR" sz="3600" dirty="0">
                <a:latin typeface="Century Gothic" panose="020B0502020202020204" pitchFamily="34" charset="0"/>
              </a:rPr>
              <a:t> process.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has a </a:t>
            </a:r>
            <a:r>
              <a:rPr lang="fr-FR" sz="3600" b="1" dirty="0">
                <a:latin typeface="Century Gothic" panose="020B0502020202020204" pitchFamily="34" charset="0"/>
              </a:rPr>
              <a:t>label, type, id</a:t>
            </a:r>
            <a:r>
              <a:rPr lang="fr-FR" sz="3600" dirty="0">
                <a:latin typeface="Century Gothic" panose="020B0502020202020204" pitchFamily="34" charset="0"/>
              </a:rPr>
              <a:t> and </a:t>
            </a:r>
            <a:r>
              <a:rPr lang="fr-FR" sz="3600" b="1" dirty="0">
                <a:latin typeface="Century Gothic" panose="020B0502020202020204" pitchFamily="34" charset="0"/>
              </a:rPr>
              <a:t>date information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either</a:t>
            </a:r>
            <a:r>
              <a:rPr lang="fr-FR" sz="3600" dirty="0">
                <a:latin typeface="Century Gothic" panose="020B0502020202020204" pitchFamily="34" charset="0"/>
              </a:rPr>
              <a:t> as range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dirty="0">
                <a:latin typeface="Century Gothic" panose="020B0502020202020204" pitchFamily="34" charset="0"/>
              </a:rPr>
              <a:t>(start / end date) or single date.</a:t>
            </a:r>
          </a:p>
        </p:txBody>
      </p:sp>
    </p:spTree>
    <p:extLst>
      <p:ext uri="{BB962C8B-B14F-4D97-AF65-F5344CB8AC3E}">
        <p14:creationId xmlns:p14="http://schemas.microsoft.com/office/powerpoint/2010/main" val="34443194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3486860" y="2345613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BE38859F-39F3-4ACE-824D-37A7805D7388}"/>
              </a:ext>
            </a:extLst>
          </p:cNvPr>
          <p:cNvCxnSpPr>
            <a:cxnSpLocks/>
            <a:stCxn id="2" idx="3"/>
            <a:endCxn id="3" idx="3"/>
          </p:cNvCxnSpPr>
          <p:nvPr/>
        </p:nvCxnSpPr>
        <p:spPr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" name="Google Shape;554;p46">
            <a:extLst>
              <a:ext uri="{FF2B5EF4-FFF2-40B4-BE49-F238E27FC236}">
                <a16:creationId xmlns:a16="http://schemas.microsoft.com/office/drawing/2014/main" id="{E3A2C2D0-9750-4FBC-89B5-709C59B52EF9}"/>
              </a:ext>
            </a:extLst>
          </p:cNvPr>
          <p:cNvSpPr/>
          <p:nvPr/>
        </p:nvSpPr>
        <p:spPr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559;p46">
            <a:extLst>
              <a:ext uri="{FF2B5EF4-FFF2-40B4-BE49-F238E27FC236}">
                <a16:creationId xmlns:a16="http://schemas.microsoft.com/office/drawing/2014/main" id="{0BA163EA-B62E-4468-9510-258B1AF682A6}"/>
              </a:ext>
            </a:extLst>
          </p:cNvPr>
          <p:cNvCxnSpPr>
            <a:cxnSpLocks/>
            <a:stCxn id="3" idx="1"/>
            <a:endCxn id="8" idx="0"/>
          </p:cNvCxnSpPr>
          <p:nvPr/>
        </p:nvCxnSpPr>
        <p:spPr>
          <a:xfrm rot="10800000" flipV="1">
            <a:off x="1435211" y="3204676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>
            <a:extLst>
              <a:ext uri="{FF2B5EF4-FFF2-40B4-BE49-F238E27FC236}">
                <a16:creationId xmlns:a16="http://schemas.microsoft.com/office/drawing/2014/main" id="{8037D08B-1889-486F-A21A-8218BD0EA12E}"/>
              </a:ext>
            </a:extLst>
          </p:cNvPr>
          <p:cNvSpPr txBox="1"/>
          <p:nvPr/>
        </p:nvSpPr>
        <p:spPr>
          <a:xfrm>
            <a:off x="129540" y="2973864"/>
            <a:ext cx="2279430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documented_by_a_realization_of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P33_used_specific_technique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428;p43">
            <a:extLst>
              <a:ext uri="{FF2B5EF4-FFF2-40B4-BE49-F238E27FC236}">
                <a16:creationId xmlns:a16="http://schemas.microsoft.com/office/drawing/2014/main" id="{B5886DD5-8FEC-41EA-BB52-734C16372EB8}"/>
              </a:ext>
            </a:extLst>
          </p:cNvPr>
          <p:cNvSpPr txBox="1"/>
          <p:nvPr/>
        </p:nvSpPr>
        <p:spPr>
          <a:xfrm>
            <a:off x="5366536" y="2368825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executed</a:t>
            </a:r>
            <a:r>
              <a:rPr lang="fr-FR" sz="1200" dirty="0"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was_executed_in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92178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0DCCEC3-9F07-497B-B556-DD30884D07E5}"/>
              </a:ext>
            </a:extLst>
          </p:cNvPr>
          <p:cNvSpPr txBox="1">
            <a:spLocks/>
          </p:cNvSpPr>
          <p:nvPr/>
        </p:nvSpPr>
        <p:spPr>
          <a:xfrm>
            <a:off x="685800" y="2005012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Part 6 : Documents (</a:t>
            </a:r>
            <a:r>
              <a:rPr kumimoji="0" lang="fr-FR" sz="4000" b="1" i="0" u="none" strike="noStrike" kern="1200" cap="all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works</a:t>
            </a:r>
            <a:r>
              <a:rPr kumimoji="0" lang="fr-FR" sz="4000" b="1" i="0" u="none" strike="noStrike" kern="1200" cap="all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05248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B2DBF2D-D71B-4558-83D6-6F13601470B4}"/>
              </a:ext>
            </a:extLst>
          </p:cNvPr>
          <p:cNvSpPr txBox="1"/>
          <p:nvPr/>
        </p:nvSpPr>
        <p:spPr>
          <a:xfrm>
            <a:off x="429444" y="445428"/>
            <a:ext cx="851643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3600" dirty="0">
                <a:latin typeface="Century Gothic" panose="020B0502020202020204" pitchFamily="34" charset="0"/>
              </a:rPr>
              <a:t>The description of documents in ELI-DL relies on </a:t>
            </a:r>
            <a:r>
              <a:rPr lang="fr-FR" sz="3600" dirty="0" err="1">
                <a:latin typeface="Century Gothic" panose="020B0502020202020204" pitchFamily="34" charset="0"/>
              </a:rPr>
              <a:t>generic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properties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declared</a:t>
            </a:r>
            <a:r>
              <a:rPr lang="fr-FR" sz="3600" dirty="0">
                <a:latin typeface="Century Gothic" panose="020B0502020202020204" pitchFamily="34" charset="0"/>
              </a:rPr>
              <a:t> in ELI :</a:t>
            </a:r>
          </a:p>
          <a:p>
            <a:pPr>
              <a:spcBef>
                <a:spcPts val="1200"/>
              </a:spcBef>
              <a:defRPr/>
            </a:pPr>
            <a:r>
              <a:rPr lang="fr-FR" sz="3600" b="1" dirty="0" err="1">
                <a:latin typeface="Century Gothic" panose="020B0502020202020204" pitchFamily="34" charset="0"/>
              </a:rPr>
              <a:t>titles</a:t>
            </a:r>
            <a:r>
              <a:rPr lang="fr-FR" sz="3600" dirty="0">
                <a:latin typeface="Century Gothic" panose="020B0502020202020204" pitchFamily="34" charset="0"/>
              </a:rPr>
              <a:t> and </a:t>
            </a:r>
            <a:r>
              <a:rPr lang="fr-FR" sz="3600" b="1" dirty="0" err="1">
                <a:latin typeface="Century Gothic" panose="020B0502020202020204" pitchFamily="34" charset="0"/>
              </a:rPr>
              <a:t>media_type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dirty="0">
                <a:latin typeface="Century Gothic" panose="020B0502020202020204" pitchFamily="34" charset="0"/>
              </a:rPr>
              <a:t>+ </a:t>
            </a:r>
            <a:r>
              <a:rPr lang="fr-FR" sz="3600" b="1" dirty="0">
                <a:latin typeface="Century Gothic" panose="020B0502020202020204" pitchFamily="34" charset="0"/>
              </a:rPr>
              <a:t>links </a:t>
            </a:r>
            <a:r>
              <a:rPr lang="fr-FR" sz="3600" b="1" dirty="0" err="1">
                <a:latin typeface="Century Gothic" panose="020B0502020202020204" pitchFamily="34" charset="0"/>
              </a:rPr>
              <a:t>between</a:t>
            </a:r>
            <a:r>
              <a:rPr lang="fr-FR" sz="3600" b="1" dirty="0">
                <a:latin typeface="Century Gothic" panose="020B0502020202020204" pitchFamily="34" charset="0"/>
              </a:rPr>
              <a:t> W/E/M</a:t>
            </a:r>
            <a:r>
              <a:rPr lang="fr-FR" sz="3600" dirty="0">
                <a:latin typeface="Century Gothic" panose="020B0502020202020204" pitchFamily="34" charset="0"/>
              </a:rPr>
              <a:t>, </a:t>
            </a:r>
            <a:r>
              <a:rPr lang="fr-FR" sz="3600" dirty="0" err="1">
                <a:latin typeface="Century Gothic" panose="020B0502020202020204" pitchFamily="34" charset="0"/>
              </a:rPr>
              <a:t>including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has_part</a:t>
            </a:r>
            <a:r>
              <a:rPr lang="fr-FR" sz="3600" b="1" dirty="0">
                <a:latin typeface="Century Gothic" panose="020B0502020202020204" pitchFamily="34" charset="0"/>
              </a:rPr>
              <a:t> / </a:t>
            </a:r>
            <a:r>
              <a:rPr lang="fr-FR" sz="3600" b="1" dirty="0" err="1">
                <a:latin typeface="Century Gothic" panose="020B0502020202020204" pitchFamily="34" charset="0"/>
              </a:rPr>
              <a:t>is_part_of</a:t>
            </a:r>
            <a:r>
              <a:rPr lang="fr-FR" sz="3600" b="1" dirty="0">
                <a:latin typeface="Century Gothic" panose="020B0502020202020204" pitchFamily="34" charset="0"/>
              </a:rPr>
              <a:t>.</a:t>
            </a:r>
            <a:endParaRPr lang="fr-FR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1567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73;p55">
            <a:extLst>
              <a:ext uri="{FF2B5EF4-FFF2-40B4-BE49-F238E27FC236}">
                <a16:creationId xmlns:a16="http://schemas.microsoft.com/office/drawing/2014/main" id="{B5511494-4ACE-4CB7-8F73-6491B55E9030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12" name="Google Shape;773;p55">
            <a:extLst>
              <a:ext uri="{FF2B5EF4-FFF2-40B4-BE49-F238E27FC236}">
                <a16:creationId xmlns:a16="http://schemas.microsoft.com/office/drawing/2014/main" id="{6EAE2F3A-57F3-4299-8801-EC0D7C0DBCC6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13" name="Google Shape;774;p55">
            <a:extLst>
              <a:ext uri="{FF2B5EF4-FFF2-40B4-BE49-F238E27FC236}">
                <a16:creationId xmlns:a16="http://schemas.microsoft.com/office/drawing/2014/main" id="{8EF33DFA-529D-4616-B380-7BB7985AF5B9}"/>
              </a:ext>
            </a:extLst>
          </p:cNvPr>
          <p:cNvSpPr/>
          <p:nvPr/>
        </p:nvSpPr>
        <p:spPr>
          <a:xfrm>
            <a:off x="1123595" y="1986137"/>
            <a:ext cx="211067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eli:LegalResource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17" name="Google Shape;780;p55">
            <a:extLst>
              <a:ext uri="{FF2B5EF4-FFF2-40B4-BE49-F238E27FC236}">
                <a16:creationId xmlns:a16="http://schemas.microsoft.com/office/drawing/2014/main" id="{834F653F-7B4F-41C6-8635-8916DB35C720}"/>
              </a:ext>
            </a:extLst>
          </p:cNvPr>
          <p:cNvSpPr/>
          <p:nvPr/>
        </p:nvSpPr>
        <p:spPr>
          <a:xfrm>
            <a:off x="5989342" y="303497"/>
            <a:ext cx="2952328" cy="1026112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dirty="0"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title_short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title_alternative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781;p55">
            <a:extLst>
              <a:ext uri="{FF2B5EF4-FFF2-40B4-BE49-F238E27FC236}">
                <a16:creationId xmlns:a16="http://schemas.microsoft.com/office/drawing/2014/main" id="{2B959F12-EE2F-46EF-B817-D3EAAA4A428E}"/>
              </a:ext>
            </a:extLst>
          </p:cNvPr>
          <p:cNvSpPr/>
          <p:nvPr/>
        </p:nvSpPr>
        <p:spPr>
          <a:xfrm>
            <a:off x="5982910" y="2074583"/>
            <a:ext cx="2952328" cy="547726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media_type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782;p55">
            <a:extLst>
              <a:ext uri="{FF2B5EF4-FFF2-40B4-BE49-F238E27FC236}">
                <a16:creationId xmlns:a16="http://schemas.microsoft.com/office/drawing/2014/main" id="{35ADCC09-7E95-496C-B069-C723EE32BC25}"/>
              </a:ext>
            </a:extLst>
          </p:cNvPr>
          <p:cNvCxnSpPr>
            <a:stCxn id="28" idx="2"/>
            <a:endCxn id="31" idx="1"/>
          </p:cNvCxnSpPr>
          <p:nvPr/>
        </p:nvCxnSpPr>
        <p:spPr>
          <a:xfrm rot="5400000" flipH="1">
            <a:off x="2877124" y="933912"/>
            <a:ext cx="278700" cy="512700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0" name="Google Shape;785;p55">
            <a:extLst>
              <a:ext uri="{FF2B5EF4-FFF2-40B4-BE49-F238E27FC236}">
                <a16:creationId xmlns:a16="http://schemas.microsoft.com/office/drawing/2014/main" id="{71E53396-4D5F-4A0E-86AF-241C6A924E48}"/>
              </a:ext>
            </a:extLst>
          </p:cNvPr>
          <p:cNvSpPr txBox="1"/>
          <p:nvPr/>
        </p:nvSpPr>
        <p:spPr>
          <a:xfrm>
            <a:off x="565768" y="939213"/>
            <a:ext cx="196333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has_member / is_member_of </a:t>
            </a:r>
            <a:endParaRPr dirty="0"/>
          </a:p>
        </p:txBody>
      </p:sp>
      <p:cxnSp>
        <p:nvCxnSpPr>
          <p:cNvPr id="21" name="Google Shape;786;p55">
            <a:extLst>
              <a:ext uri="{FF2B5EF4-FFF2-40B4-BE49-F238E27FC236}">
                <a16:creationId xmlns:a16="http://schemas.microsoft.com/office/drawing/2014/main" id="{741F4C9F-33C4-4466-A7B9-80BC085A4EFA}"/>
              </a:ext>
            </a:extLst>
          </p:cNvPr>
          <p:cNvCxnSpPr>
            <a:cxnSpLocks/>
            <a:stCxn id="35" idx="0"/>
            <a:endCxn id="17" idx="0"/>
          </p:cNvCxnSpPr>
          <p:nvPr/>
        </p:nvCxnSpPr>
        <p:spPr>
          <a:xfrm rot="5400000" flipH="1" flipV="1">
            <a:off x="5379442" y="-1328660"/>
            <a:ext cx="453906" cy="3718221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787;p55">
            <a:extLst>
              <a:ext uri="{FF2B5EF4-FFF2-40B4-BE49-F238E27FC236}">
                <a16:creationId xmlns:a16="http://schemas.microsoft.com/office/drawing/2014/main" id="{345B6D84-75F1-4C8C-8143-66E057D43266}"/>
              </a:ext>
            </a:extLst>
          </p:cNvPr>
          <p:cNvSpPr txBox="1"/>
          <p:nvPr/>
        </p:nvSpPr>
        <p:spPr>
          <a:xfrm>
            <a:off x="2945085" y="151494"/>
            <a:ext cx="295664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is_realized_by / realizes </a:t>
            </a:r>
            <a:endParaRPr dirty="0"/>
          </a:p>
        </p:txBody>
      </p:sp>
      <p:cxnSp>
        <p:nvCxnSpPr>
          <p:cNvPr id="23" name="Google Shape;788;p55">
            <a:extLst>
              <a:ext uri="{FF2B5EF4-FFF2-40B4-BE49-F238E27FC236}">
                <a16:creationId xmlns:a16="http://schemas.microsoft.com/office/drawing/2014/main" id="{3B64CD4D-F4C7-40D0-ABE4-B36C692877B3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5400000">
            <a:off x="7089803" y="1698880"/>
            <a:ext cx="744974" cy="643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5" name="Google Shape;790;p55">
            <a:extLst>
              <a:ext uri="{FF2B5EF4-FFF2-40B4-BE49-F238E27FC236}">
                <a16:creationId xmlns:a16="http://schemas.microsoft.com/office/drawing/2014/main" id="{0D9ED899-5C8B-4541-BC45-3991B195AD6D}"/>
              </a:ext>
            </a:extLst>
          </p:cNvPr>
          <p:cNvCxnSpPr/>
          <p:nvPr/>
        </p:nvCxnSpPr>
        <p:spPr>
          <a:xfrm>
            <a:off x="0" y="274407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26" name="Google Shape;791;p55">
            <a:extLst>
              <a:ext uri="{FF2B5EF4-FFF2-40B4-BE49-F238E27FC236}">
                <a16:creationId xmlns:a16="http://schemas.microsoft.com/office/drawing/2014/main" id="{8577F292-AC69-472D-97D6-77CF13C2DB52}"/>
              </a:ext>
            </a:extLst>
          </p:cNvPr>
          <p:cNvSpPr txBox="1"/>
          <p:nvPr/>
        </p:nvSpPr>
        <p:spPr>
          <a:xfrm>
            <a:off x="64378" y="2268078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783;p55">
            <a:extLst>
              <a:ext uri="{FF2B5EF4-FFF2-40B4-BE49-F238E27FC236}">
                <a16:creationId xmlns:a16="http://schemas.microsoft.com/office/drawing/2014/main" id="{80BF57AC-FAE0-4C72-9A20-5870F2C2EA06}"/>
              </a:ext>
            </a:extLst>
          </p:cNvPr>
          <p:cNvSpPr/>
          <p:nvPr/>
        </p:nvSpPr>
        <p:spPr>
          <a:xfrm>
            <a:off x="3203848" y="12136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794;p55">
            <a:extLst>
              <a:ext uri="{FF2B5EF4-FFF2-40B4-BE49-F238E27FC236}">
                <a16:creationId xmlns:a16="http://schemas.microsoft.com/office/drawing/2014/main" id="{95698095-EF3D-4919-B486-C4A7C791DDA1}"/>
              </a:ext>
            </a:extLst>
          </p:cNvPr>
          <p:cNvSpPr/>
          <p:nvPr/>
        </p:nvSpPr>
        <p:spPr>
          <a:xfrm>
            <a:off x="3213619" y="7427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784;p55">
            <a:extLst>
              <a:ext uri="{FF2B5EF4-FFF2-40B4-BE49-F238E27FC236}">
                <a16:creationId xmlns:a16="http://schemas.microsoft.com/office/drawing/2014/main" id="{92934B17-B55B-42EE-A891-6965D0DC6A21}"/>
              </a:ext>
            </a:extLst>
          </p:cNvPr>
          <p:cNvSpPr/>
          <p:nvPr/>
        </p:nvSpPr>
        <p:spPr>
          <a:xfrm>
            <a:off x="2760140" y="9929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795;p55">
            <a:extLst>
              <a:ext uri="{FF2B5EF4-FFF2-40B4-BE49-F238E27FC236}">
                <a16:creationId xmlns:a16="http://schemas.microsoft.com/office/drawing/2014/main" id="{044640EB-5A1F-4DD8-A878-9BFCB52C21FA}"/>
              </a:ext>
            </a:extLst>
          </p:cNvPr>
          <p:cNvSpPr/>
          <p:nvPr/>
        </p:nvSpPr>
        <p:spPr>
          <a:xfrm>
            <a:off x="2730285" y="7539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796;p55">
            <a:extLst>
              <a:ext uri="{FF2B5EF4-FFF2-40B4-BE49-F238E27FC236}">
                <a16:creationId xmlns:a16="http://schemas.microsoft.com/office/drawing/2014/main" id="{E0D3EF2E-03F5-4B68-A55E-C2F9DCA12249}"/>
              </a:ext>
            </a:extLst>
          </p:cNvPr>
          <p:cNvCxnSpPr>
            <a:stCxn id="30" idx="0"/>
            <a:endCxn id="32" idx="1"/>
          </p:cNvCxnSpPr>
          <p:nvPr/>
        </p:nvCxnSpPr>
        <p:spPr>
          <a:xfrm rot="5400000">
            <a:off x="2971794" y="501285"/>
            <a:ext cx="69300" cy="552300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34" name="Google Shape;797;p55">
            <a:extLst>
              <a:ext uri="{FF2B5EF4-FFF2-40B4-BE49-F238E27FC236}">
                <a16:creationId xmlns:a16="http://schemas.microsoft.com/office/drawing/2014/main" id="{D04397DC-EA2D-491B-BF8B-7A724BB02395}"/>
              </a:ext>
            </a:extLst>
          </p:cNvPr>
          <p:cNvSpPr txBox="1"/>
          <p:nvPr/>
        </p:nvSpPr>
        <p:spPr>
          <a:xfrm>
            <a:off x="376303" y="288582"/>
            <a:ext cx="29566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has_part / is_part_of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773;p55">
            <a:extLst>
              <a:ext uri="{FF2B5EF4-FFF2-40B4-BE49-F238E27FC236}">
                <a16:creationId xmlns:a16="http://schemas.microsoft.com/office/drawing/2014/main" id="{05324D32-E3D4-4CC2-A057-89FBF1D4C507}"/>
              </a:ext>
            </a:extLst>
          </p:cNvPr>
          <p:cNvSpPr/>
          <p:nvPr/>
        </p:nvSpPr>
        <p:spPr>
          <a:xfrm>
            <a:off x="2730285" y="7574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C6D3EAE4-543E-40DE-A546-97D0F061356A}"/>
              </a:ext>
            </a:extLst>
          </p:cNvPr>
          <p:cNvSpPr/>
          <p:nvPr/>
        </p:nvSpPr>
        <p:spPr>
          <a:xfrm rot="16200000">
            <a:off x="3108825" y="2018821"/>
            <a:ext cx="14877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B8ACAA3D-2C29-40C0-9BE1-1A9E9CAD7840}"/>
              </a:ext>
            </a:extLst>
          </p:cNvPr>
          <p:cNvSpPr txBox="1"/>
          <p:nvPr/>
        </p:nvSpPr>
        <p:spPr>
          <a:xfrm>
            <a:off x="3410530" y="20155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" name="Google Shape;168;p26">
            <a:extLst>
              <a:ext uri="{FF2B5EF4-FFF2-40B4-BE49-F238E27FC236}">
                <a16:creationId xmlns:a16="http://schemas.microsoft.com/office/drawing/2014/main" id="{919110CB-91F3-440D-B2DC-0882FC8AE64E}"/>
              </a:ext>
            </a:extLst>
          </p:cNvPr>
          <p:cNvSpPr/>
          <p:nvPr/>
        </p:nvSpPr>
        <p:spPr>
          <a:xfrm rot="18314294">
            <a:off x="3037489" y="1518929"/>
            <a:ext cx="74082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789;p55">
            <a:extLst>
              <a:ext uri="{FF2B5EF4-FFF2-40B4-BE49-F238E27FC236}">
                <a16:creationId xmlns:a16="http://schemas.microsoft.com/office/drawing/2014/main" id="{A5A1B0CE-4B48-464F-A3E8-CEA7A91C03CA}"/>
              </a:ext>
            </a:extLst>
          </p:cNvPr>
          <p:cNvSpPr txBox="1"/>
          <p:nvPr/>
        </p:nvSpPr>
        <p:spPr>
          <a:xfrm>
            <a:off x="4157006" y="1400205"/>
            <a:ext cx="331485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is_embodied_by / embodies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153;p26">
            <a:extLst>
              <a:ext uri="{FF2B5EF4-FFF2-40B4-BE49-F238E27FC236}">
                <a16:creationId xmlns:a16="http://schemas.microsoft.com/office/drawing/2014/main" id="{0B0AEAAD-F4ED-4AA9-A6E0-C18638796274}"/>
              </a:ext>
            </a:extLst>
          </p:cNvPr>
          <p:cNvSpPr txBox="1"/>
          <p:nvPr/>
        </p:nvSpPr>
        <p:spPr>
          <a:xfrm>
            <a:off x="2877155" y="16443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" name="Google Shape;791;p55">
            <a:extLst>
              <a:ext uri="{FF2B5EF4-FFF2-40B4-BE49-F238E27FC236}">
                <a16:creationId xmlns:a16="http://schemas.microsoft.com/office/drawing/2014/main" id="{29B33BC1-B347-4E46-9AF3-00F1FC5E37C3}"/>
              </a:ext>
            </a:extLst>
          </p:cNvPr>
          <p:cNvSpPr txBox="1"/>
          <p:nvPr/>
        </p:nvSpPr>
        <p:spPr>
          <a:xfrm>
            <a:off x="41769" y="2824621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ELI-DL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783;p55">
            <a:extLst>
              <a:ext uri="{FF2B5EF4-FFF2-40B4-BE49-F238E27FC236}">
                <a16:creationId xmlns:a16="http://schemas.microsoft.com/office/drawing/2014/main" id="{893092F4-A0E1-4A54-BA97-4E591F74E898}"/>
              </a:ext>
            </a:extLst>
          </p:cNvPr>
          <p:cNvSpPr/>
          <p:nvPr/>
        </p:nvSpPr>
        <p:spPr>
          <a:xfrm>
            <a:off x="4258714" y="12136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782;p55">
            <a:extLst>
              <a:ext uri="{FF2B5EF4-FFF2-40B4-BE49-F238E27FC236}">
                <a16:creationId xmlns:a16="http://schemas.microsoft.com/office/drawing/2014/main" id="{A46CDF22-7680-4F59-95EE-CACD2063E9BB}"/>
              </a:ext>
            </a:extLst>
          </p:cNvPr>
          <p:cNvCxnSpPr>
            <a:cxnSpLocks/>
            <a:endCxn id="41" idx="2"/>
          </p:cNvCxnSpPr>
          <p:nvPr/>
        </p:nvCxnSpPr>
        <p:spPr>
          <a:xfrm flipH="1">
            <a:off x="4327690" y="1025203"/>
            <a:ext cx="436594" cy="304406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43" name="Google Shape;797;p55">
            <a:extLst>
              <a:ext uri="{FF2B5EF4-FFF2-40B4-BE49-F238E27FC236}">
                <a16:creationId xmlns:a16="http://schemas.microsoft.com/office/drawing/2014/main" id="{B73610D9-22CC-49A3-8A59-16F3B08B29A5}"/>
              </a:ext>
            </a:extLst>
          </p:cNvPr>
          <p:cNvSpPr txBox="1"/>
          <p:nvPr/>
        </p:nvSpPr>
        <p:spPr>
          <a:xfrm>
            <a:off x="3952551" y="1584678"/>
            <a:ext cx="152910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is_derivative_of / has_derivative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is_annex_of / has_annex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48594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FD48BA9-9683-445E-8C7F-3675F2E0E3ED}"/>
              </a:ext>
            </a:extLst>
          </p:cNvPr>
          <p:cNvSpPr txBox="1"/>
          <p:nvPr/>
        </p:nvSpPr>
        <p:spPr>
          <a:xfrm>
            <a:off x="581080" y="401925"/>
            <a:ext cx="82089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A Work can </a:t>
            </a:r>
            <a:r>
              <a:rPr lang="fr-FR" sz="3200" dirty="0" err="1">
                <a:latin typeface="Century Gothic" panose="020B0502020202020204" pitchFamily="34" charset="0"/>
              </a:rPr>
              <a:t>be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given</a:t>
            </a:r>
            <a:r>
              <a:rPr lang="fr-FR" sz="3200" dirty="0">
                <a:latin typeface="Century Gothic" panose="020B0502020202020204" pitchFamily="34" charset="0"/>
              </a:rPr>
              <a:t> a more </a:t>
            </a:r>
            <a:r>
              <a:rPr lang="fr-FR" sz="3200" dirty="0" err="1">
                <a:latin typeface="Century Gothic" panose="020B0502020202020204" pitchFamily="34" charset="0"/>
              </a:rPr>
              <a:t>specific</a:t>
            </a:r>
            <a:r>
              <a:rPr lang="fr-FR" sz="3200" dirty="0">
                <a:latin typeface="Century Gothic" panose="020B0502020202020204" pitchFamily="34" charset="0"/>
              </a:rPr>
              <a:t> type in 2 cases :</a:t>
            </a:r>
            <a:endParaRPr lang="fr-FR" sz="3200" b="1" dirty="0">
              <a:latin typeface="Century Gothic" panose="020B0502020202020204" pitchFamily="34" charset="0"/>
            </a:endParaRP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>
                <a:latin typeface="Century Gothic" panose="020B0502020202020204" pitchFamily="34" charset="0"/>
              </a:rPr>
              <a:t>It </a:t>
            </a:r>
            <a:r>
              <a:rPr lang="fr-FR" sz="3200" dirty="0" err="1">
                <a:latin typeface="Century Gothic" panose="020B0502020202020204" pitchFamily="34" charset="0"/>
              </a:rPr>
              <a:t>is</a:t>
            </a:r>
            <a:r>
              <a:rPr lang="fr-FR" sz="3200" dirty="0">
                <a:latin typeface="Century Gothic" panose="020B0502020202020204" pitchFamily="34" charset="0"/>
              </a:rPr>
              <a:t> a new version of a draft </a:t>
            </a:r>
            <a:r>
              <a:rPr lang="fr-FR" sz="3200" dirty="0" err="1">
                <a:latin typeface="Century Gothic" panose="020B0502020202020204" pitchFamily="34" charset="0"/>
              </a:rPr>
              <a:t>legislation</a:t>
            </a:r>
            <a:r>
              <a:rPr lang="fr-FR" sz="3200" dirty="0">
                <a:latin typeface="Century Gothic" panose="020B0502020202020204" pitchFamily="34" charset="0"/>
              </a:rPr>
              <a:t>, </a:t>
            </a:r>
            <a:r>
              <a:rPr lang="fr-FR" sz="3200" dirty="0" err="1">
                <a:latin typeface="Century Gothic" panose="020B0502020202020204" pitchFamily="34" charset="0"/>
              </a:rPr>
              <a:t>called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DraftLegislationWork</a:t>
            </a:r>
            <a:endParaRPr lang="fr-FR" sz="3200" b="1" dirty="0">
              <a:latin typeface="Century Gothic" panose="020B0502020202020204" pitchFamily="34" charset="0"/>
            </a:endParaRP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3200" dirty="0">
                <a:latin typeface="Century Gothic" panose="020B0502020202020204" pitchFamily="34" charset="0"/>
              </a:rPr>
              <a:t>It </a:t>
            </a:r>
            <a:r>
              <a:rPr lang="fr-FR" sz="3200" dirty="0" err="1">
                <a:latin typeface="Century Gothic" panose="020B0502020202020204" pitchFamily="34" charset="0"/>
              </a:rPr>
              <a:t>is</a:t>
            </a:r>
            <a:r>
              <a:rPr lang="fr-FR" sz="3200" dirty="0">
                <a:latin typeface="Century Gothic" panose="020B0502020202020204" pitchFamily="34" charset="0"/>
              </a:rPr>
              <a:t> an </a:t>
            </a:r>
            <a:r>
              <a:rPr lang="fr-FR" sz="3200" dirty="0" err="1">
                <a:latin typeface="Century Gothic" panose="020B0502020202020204" pitchFamily="34" charset="0"/>
              </a:rPr>
              <a:t>amendment</a:t>
            </a:r>
            <a:r>
              <a:rPr lang="fr-FR" sz="3200" dirty="0">
                <a:latin typeface="Century Gothic" panose="020B0502020202020204" pitchFamily="34" charset="0"/>
              </a:rPr>
              <a:t> or </a:t>
            </a:r>
            <a:r>
              <a:rPr lang="fr-FR" sz="3200" dirty="0" err="1">
                <a:latin typeface="Century Gothic" panose="020B0502020202020204" pitchFamily="34" charset="0"/>
              </a:rPr>
              <a:t>list</a:t>
            </a:r>
            <a:r>
              <a:rPr lang="fr-FR" sz="3200" dirty="0">
                <a:latin typeface="Century Gothic" panose="020B0502020202020204" pitchFamily="34" charset="0"/>
              </a:rPr>
              <a:t> of </a:t>
            </a:r>
            <a:r>
              <a:rPr lang="fr-FR" sz="3200" dirty="0" err="1">
                <a:latin typeface="Century Gothic" panose="020B0502020202020204" pitchFamily="34" charset="0"/>
              </a:rPr>
              <a:t>amendments</a:t>
            </a:r>
            <a:r>
              <a:rPr lang="fr-FR" sz="3200" dirty="0">
                <a:latin typeface="Century Gothic" panose="020B0502020202020204" pitchFamily="34" charset="0"/>
              </a:rPr>
              <a:t>, </a:t>
            </a:r>
            <a:r>
              <a:rPr lang="fr-FR" sz="3200" dirty="0" err="1">
                <a:latin typeface="Century Gothic" panose="020B0502020202020204" pitchFamily="34" charset="0"/>
              </a:rPr>
              <a:t>called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AmendmentToDraftLegislationWork</a:t>
            </a:r>
            <a:r>
              <a:rPr lang="fr-FR" sz="32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08481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1;p55">
            <a:extLst>
              <a:ext uri="{FF2B5EF4-FFF2-40B4-BE49-F238E27FC236}">
                <a16:creationId xmlns:a16="http://schemas.microsoft.com/office/drawing/2014/main" id="{BEF755FA-40D3-4F7A-BE49-CEC1CAE63074}"/>
              </a:ext>
            </a:extLst>
          </p:cNvPr>
          <p:cNvSpPr/>
          <p:nvPr/>
        </p:nvSpPr>
        <p:spPr>
          <a:xfrm>
            <a:off x="885577" y="4288839"/>
            <a:ext cx="2844105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3" name="Google Shape;772;p55">
            <a:extLst>
              <a:ext uri="{FF2B5EF4-FFF2-40B4-BE49-F238E27FC236}">
                <a16:creationId xmlns:a16="http://schemas.microsoft.com/office/drawing/2014/main" id="{8C9EB6C6-5928-46F6-9846-1C1B0BE46185}"/>
              </a:ext>
            </a:extLst>
          </p:cNvPr>
          <p:cNvSpPr/>
          <p:nvPr/>
        </p:nvSpPr>
        <p:spPr>
          <a:xfrm>
            <a:off x="3840467" y="4288838"/>
            <a:ext cx="3728498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4" name="Google Shape;773;p55">
            <a:extLst>
              <a:ext uri="{FF2B5EF4-FFF2-40B4-BE49-F238E27FC236}">
                <a16:creationId xmlns:a16="http://schemas.microsoft.com/office/drawing/2014/main" id="{B5511494-4ACE-4CB7-8F73-6491B55E9030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7" name="Google Shape;168;p26">
            <a:extLst>
              <a:ext uri="{FF2B5EF4-FFF2-40B4-BE49-F238E27FC236}">
                <a16:creationId xmlns:a16="http://schemas.microsoft.com/office/drawing/2014/main" id="{D5D3CC06-5706-4556-B7AA-B78A9696D916}"/>
              </a:ext>
            </a:extLst>
          </p:cNvPr>
          <p:cNvSpPr/>
          <p:nvPr/>
        </p:nvSpPr>
        <p:spPr>
          <a:xfrm rot="18882312">
            <a:off x="2216544" y="3791609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3;p26">
            <a:extLst>
              <a:ext uri="{FF2B5EF4-FFF2-40B4-BE49-F238E27FC236}">
                <a16:creationId xmlns:a16="http://schemas.microsoft.com/office/drawing/2014/main" id="{7CFE79A9-2365-458D-B84C-043DCB0927CB}"/>
              </a:ext>
            </a:extLst>
          </p:cNvPr>
          <p:cNvSpPr txBox="1"/>
          <p:nvPr/>
        </p:nvSpPr>
        <p:spPr>
          <a:xfrm>
            <a:off x="2158508" y="38778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Google Shape;168;p26">
            <a:extLst>
              <a:ext uri="{FF2B5EF4-FFF2-40B4-BE49-F238E27FC236}">
                <a16:creationId xmlns:a16="http://schemas.microsoft.com/office/drawing/2014/main" id="{F60C7969-56F0-439E-8584-AF5571F3FAF3}"/>
              </a:ext>
            </a:extLst>
          </p:cNvPr>
          <p:cNvSpPr/>
          <p:nvPr/>
        </p:nvSpPr>
        <p:spPr>
          <a:xfrm rot="13341407">
            <a:off x="4284935" y="3769404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3;p26">
            <a:extLst>
              <a:ext uri="{FF2B5EF4-FFF2-40B4-BE49-F238E27FC236}">
                <a16:creationId xmlns:a16="http://schemas.microsoft.com/office/drawing/2014/main" id="{160CC54D-AE58-428F-8981-7743792FAA0F}"/>
              </a:ext>
            </a:extLst>
          </p:cNvPr>
          <p:cNvSpPr txBox="1"/>
          <p:nvPr/>
        </p:nvSpPr>
        <p:spPr>
          <a:xfrm>
            <a:off x="4317383" y="384485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" name="Google Shape;773;p55">
            <a:extLst>
              <a:ext uri="{FF2B5EF4-FFF2-40B4-BE49-F238E27FC236}">
                <a16:creationId xmlns:a16="http://schemas.microsoft.com/office/drawing/2014/main" id="{6EAE2F3A-57F3-4299-8801-EC0D7C0DBCC6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13" name="Google Shape;774;p55">
            <a:extLst>
              <a:ext uri="{FF2B5EF4-FFF2-40B4-BE49-F238E27FC236}">
                <a16:creationId xmlns:a16="http://schemas.microsoft.com/office/drawing/2014/main" id="{8EF33DFA-529D-4616-B380-7BB7985AF5B9}"/>
              </a:ext>
            </a:extLst>
          </p:cNvPr>
          <p:cNvSpPr/>
          <p:nvPr/>
        </p:nvSpPr>
        <p:spPr>
          <a:xfrm>
            <a:off x="1123595" y="1986137"/>
            <a:ext cx="211067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eli:LegalResource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17" name="Google Shape;780;p55">
            <a:extLst>
              <a:ext uri="{FF2B5EF4-FFF2-40B4-BE49-F238E27FC236}">
                <a16:creationId xmlns:a16="http://schemas.microsoft.com/office/drawing/2014/main" id="{834F653F-7B4F-41C6-8635-8916DB35C720}"/>
              </a:ext>
            </a:extLst>
          </p:cNvPr>
          <p:cNvSpPr/>
          <p:nvPr/>
        </p:nvSpPr>
        <p:spPr>
          <a:xfrm>
            <a:off x="5989342" y="303497"/>
            <a:ext cx="2952328" cy="1026112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dirty="0"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title_short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title_alternative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781;p55">
            <a:extLst>
              <a:ext uri="{FF2B5EF4-FFF2-40B4-BE49-F238E27FC236}">
                <a16:creationId xmlns:a16="http://schemas.microsoft.com/office/drawing/2014/main" id="{2B959F12-EE2F-46EF-B817-D3EAAA4A428E}"/>
              </a:ext>
            </a:extLst>
          </p:cNvPr>
          <p:cNvSpPr/>
          <p:nvPr/>
        </p:nvSpPr>
        <p:spPr>
          <a:xfrm>
            <a:off x="5982910" y="2074583"/>
            <a:ext cx="2952328" cy="547726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media_type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782;p55">
            <a:extLst>
              <a:ext uri="{FF2B5EF4-FFF2-40B4-BE49-F238E27FC236}">
                <a16:creationId xmlns:a16="http://schemas.microsoft.com/office/drawing/2014/main" id="{35ADCC09-7E95-496C-B069-C723EE32BC25}"/>
              </a:ext>
            </a:extLst>
          </p:cNvPr>
          <p:cNvCxnSpPr>
            <a:stCxn id="28" idx="2"/>
            <a:endCxn id="31" idx="1"/>
          </p:cNvCxnSpPr>
          <p:nvPr/>
        </p:nvCxnSpPr>
        <p:spPr>
          <a:xfrm rot="5400000" flipH="1">
            <a:off x="2877124" y="933912"/>
            <a:ext cx="278700" cy="512700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0" name="Google Shape;785;p55">
            <a:extLst>
              <a:ext uri="{FF2B5EF4-FFF2-40B4-BE49-F238E27FC236}">
                <a16:creationId xmlns:a16="http://schemas.microsoft.com/office/drawing/2014/main" id="{71E53396-4D5F-4A0E-86AF-241C6A924E48}"/>
              </a:ext>
            </a:extLst>
          </p:cNvPr>
          <p:cNvSpPr txBox="1"/>
          <p:nvPr/>
        </p:nvSpPr>
        <p:spPr>
          <a:xfrm>
            <a:off x="565768" y="939213"/>
            <a:ext cx="196333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has_member / is_member_of </a:t>
            </a:r>
            <a:endParaRPr dirty="0"/>
          </a:p>
        </p:txBody>
      </p:sp>
      <p:cxnSp>
        <p:nvCxnSpPr>
          <p:cNvPr id="21" name="Google Shape;786;p55">
            <a:extLst>
              <a:ext uri="{FF2B5EF4-FFF2-40B4-BE49-F238E27FC236}">
                <a16:creationId xmlns:a16="http://schemas.microsoft.com/office/drawing/2014/main" id="{741F4C9F-33C4-4466-A7B9-80BC085A4EFA}"/>
              </a:ext>
            </a:extLst>
          </p:cNvPr>
          <p:cNvCxnSpPr>
            <a:cxnSpLocks/>
            <a:stCxn id="35" idx="0"/>
            <a:endCxn id="17" idx="0"/>
          </p:cNvCxnSpPr>
          <p:nvPr/>
        </p:nvCxnSpPr>
        <p:spPr>
          <a:xfrm rot="5400000" flipH="1" flipV="1">
            <a:off x="5379442" y="-1328660"/>
            <a:ext cx="453906" cy="3718221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787;p55">
            <a:extLst>
              <a:ext uri="{FF2B5EF4-FFF2-40B4-BE49-F238E27FC236}">
                <a16:creationId xmlns:a16="http://schemas.microsoft.com/office/drawing/2014/main" id="{345B6D84-75F1-4C8C-8143-66E057D43266}"/>
              </a:ext>
            </a:extLst>
          </p:cNvPr>
          <p:cNvSpPr txBox="1"/>
          <p:nvPr/>
        </p:nvSpPr>
        <p:spPr>
          <a:xfrm>
            <a:off x="2945085" y="151494"/>
            <a:ext cx="295664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is_realized_by / realizes </a:t>
            </a:r>
            <a:endParaRPr dirty="0"/>
          </a:p>
        </p:txBody>
      </p:sp>
      <p:cxnSp>
        <p:nvCxnSpPr>
          <p:cNvPr id="23" name="Google Shape;788;p55">
            <a:extLst>
              <a:ext uri="{FF2B5EF4-FFF2-40B4-BE49-F238E27FC236}">
                <a16:creationId xmlns:a16="http://schemas.microsoft.com/office/drawing/2014/main" id="{3B64CD4D-F4C7-40D0-ABE4-B36C692877B3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5400000">
            <a:off x="7089803" y="1698880"/>
            <a:ext cx="744974" cy="643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5" name="Google Shape;790;p55">
            <a:extLst>
              <a:ext uri="{FF2B5EF4-FFF2-40B4-BE49-F238E27FC236}">
                <a16:creationId xmlns:a16="http://schemas.microsoft.com/office/drawing/2014/main" id="{0D9ED899-5C8B-4541-BC45-3991B195AD6D}"/>
              </a:ext>
            </a:extLst>
          </p:cNvPr>
          <p:cNvCxnSpPr/>
          <p:nvPr/>
        </p:nvCxnSpPr>
        <p:spPr>
          <a:xfrm>
            <a:off x="0" y="274407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26" name="Google Shape;791;p55">
            <a:extLst>
              <a:ext uri="{FF2B5EF4-FFF2-40B4-BE49-F238E27FC236}">
                <a16:creationId xmlns:a16="http://schemas.microsoft.com/office/drawing/2014/main" id="{8577F292-AC69-472D-97D6-77CF13C2DB52}"/>
              </a:ext>
            </a:extLst>
          </p:cNvPr>
          <p:cNvSpPr txBox="1"/>
          <p:nvPr/>
        </p:nvSpPr>
        <p:spPr>
          <a:xfrm>
            <a:off x="64378" y="2268078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783;p55">
            <a:extLst>
              <a:ext uri="{FF2B5EF4-FFF2-40B4-BE49-F238E27FC236}">
                <a16:creationId xmlns:a16="http://schemas.microsoft.com/office/drawing/2014/main" id="{80BF57AC-FAE0-4C72-9A20-5870F2C2EA06}"/>
              </a:ext>
            </a:extLst>
          </p:cNvPr>
          <p:cNvSpPr/>
          <p:nvPr/>
        </p:nvSpPr>
        <p:spPr>
          <a:xfrm>
            <a:off x="3203848" y="12136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794;p55">
            <a:extLst>
              <a:ext uri="{FF2B5EF4-FFF2-40B4-BE49-F238E27FC236}">
                <a16:creationId xmlns:a16="http://schemas.microsoft.com/office/drawing/2014/main" id="{95698095-EF3D-4919-B486-C4A7C791DDA1}"/>
              </a:ext>
            </a:extLst>
          </p:cNvPr>
          <p:cNvSpPr/>
          <p:nvPr/>
        </p:nvSpPr>
        <p:spPr>
          <a:xfrm>
            <a:off x="3213619" y="7427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784;p55">
            <a:extLst>
              <a:ext uri="{FF2B5EF4-FFF2-40B4-BE49-F238E27FC236}">
                <a16:creationId xmlns:a16="http://schemas.microsoft.com/office/drawing/2014/main" id="{92934B17-B55B-42EE-A891-6965D0DC6A21}"/>
              </a:ext>
            </a:extLst>
          </p:cNvPr>
          <p:cNvSpPr/>
          <p:nvPr/>
        </p:nvSpPr>
        <p:spPr>
          <a:xfrm>
            <a:off x="2760140" y="9929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795;p55">
            <a:extLst>
              <a:ext uri="{FF2B5EF4-FFF2-40B4-BE49-F238E27FC236}">
                <a16:creationId xmlns:a16="http://schemas.microsoft.com/office/drawing/2014/main" id="{044640EB-5A1F-4DD8-A878-9BFCB52C21FA}"/>
              </a:ext>
            </a:extLst>
          </p:cNvPr>
          <p:cNvSpPr/>
          <p:nvPr/>
        </p:nvSpPr>
        <p:spPr>
          <a:xfrm>
            <a:off x="2730285" y="7539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796;p55">
            <a:extLst>
              <a:ext uri="{FF2B5EF4-FFF2-40B4-BE49-F238E27FC236}">
                <a16:creationId xmlns:a16="http://schemas.microsoft.com/office/drawing/2014/main" id="{E0D3EF2E-03F5-4B68-A55E-C2F9DCA12249}"/>
              </a:ext>
            </a:extLst>
          </p:cNvPr>
          <p:cNvCxnSpPr>
            <a:stCxn id="30" idx="0"/>
            <a:endCxn id="32" idx="1"/>
          </p:cNvCxnSpPr>
          <p:nvPr/>
        </p:nvCxnSpPr>
        <p:spPr>
          <a:xfrm rot="5400000">
            <a:off x="2971794" y="501285"/>
            <a:ext cx="69300" cy="552300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34" name="Google Shape;797;p55">
            <a:extLst>
              <a:ext uri="{FF2B5EF4-FFF2-40B4-BE49-F238E27FC236}">
                <a16:creationId xmlns:a16="http://schemas.microsoft.com/office/drawing/2014/main" id="{D04397DC-EA2D-491B-BF8B-7A724BB02395}"/>
              </a:ext>
            </a:extLst>
          </p:cNvPr>
          <p:cNvSpPr txBox="1"/>
          <p:nvPr/>
        </p:nvSpPr>
        <p:spPr>
          <a:xfrm>
            <a:off x="376303" y="288582"/>
            <a:ext cx="29566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has_part / is_part_of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773;p55">
            <a:extLst>
              <a:ext uri="{FF2B5EF4-FFF2-40B4-BE49-F238E27FC236}">
                <a16:creationId xmlns:a16="http://schemas.microsoft.com/office/drawing/2014/main" id="{05324D32-E3D4-4CC2-A057-89FBF1D4C507}"/>
              </a:ext>
            </a:extLst>
          </p:cNvPr>
          <p:cNvSpPr/>
          <p:nvPr/>
        </p:nvSpPr>
        <p:spPr>
          <a:xfrm>
            <a:off x="2730285" y="7574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C6D3EAE4-543E-40DE-A546-97D0F061356A}"/>
              </a:ext>
            </a:extLst>
          </p:cNvPr>
          <p:cNvSpPr/>
          <p:nvPr/>
        </p:nvSpPr>
        <p:spPr>
          <a:xfrm rot="16200000">
            <a:off x="3108825" y="2018821"/>
            <a:ext cx="14877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B8ACAA3D-2C29-40C0-9BE1-1A9E9CAD7840}"/>
              </a:ext>
            </a:extLst>
          </p:cNvPr>
          <p:cNvSpPr txBox="1"/>
          <p:nvPr/>
        </p:nvSpPr>
        <p:spPr>
          <a:xfrm>
            <a:off x="3410530" y="20155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" name="Google Shape;168;p26">
            <a:extLst>
              <a:ext uri="{FF2B5EF4-FFF2-40B4-BE49-F238E27FC236}">
                <a16:creationId xmlns:a16="http://schemas.microsoft.com/office/drawing/2014/main" id="{919110CB-91F3-440D-B2DC-0882FC8AE64E}"/>
              </a:ext>
            </a:extLst>
          </p:cNvPr>
          <p:cNvSpPr/>
          <p:nvPr/>
        </p:nvSpPr>
        <p:spPr>
          <a:xfrm rot="18314294">
            <a:off x="3037489" y="1518929"/>
            <a:ext cx="74082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789;p55">
            <a:extLst>
              <a:ext uri="{FF2B5EF4-FFF2-40B4-BE49-F238E27FC236}">
                <a16:creationId xmlns:a16="http://schemas.microsoft.com/office/drawing/2014/main" id="{A5A1B0CE-4B48-464F-A3E8-CEA7A91C03CA}"/>
              </a:ext>
            </a:extLst>
          </p:cNvPr>
          <p:cNvSpPr txBox="1"/>
          <p:nvPr/>
        </p:nvSpPr>
        <p:spPr>
          <a:xfrm>
            <a:off x="4157006" y="1400205"/>
            <a:ext cx="331485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is_embodied_by / embodies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153;p26">
            <a:extLst>
              <a:ext uri="{FF2B5EF4-FFF2-40B4-BE49-F238E27FC236}">
                <a16:creationId xmlns:a16="http://schemas.microsoft.com/office/drawing/2014/main" id="{0B0AEAAD-F4ED-4AA9-A6E0-C18638796274}"/>
              </a:ext>
            </a:extLst>
          </p:cNvPr>
          <p:cNvSpPr txBox="1"/>
          <p:nvPr/>
        </p:nvSpPr>
        <p:spPr>
          <a:xfrm>
            <a:off x="2877155" y="16443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" name="Google Shape;791;p55">
            <a:extLst>
              <a:ext uri="{FF2B5EF4-FFF2-40B4-BE49-F238E27FC236}">
                <a16:creationId xmlns:a16="http://schemas.microsoft.com/office/drawing/2014/main" id="{29B33BC1-B347-4E46-9AF3-00F1FC5E37C3}"/>
              </a:ext>
            </a:extLst>
          </p:cNvPr>
          <p:cNvSpPr txBox="1"/>
          <p:nvPr/>
        </p:nvSpPr>
        <p:spPr>
          <a:xfrm>
            <a:off x="41769" y="2824621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ELI-DL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783;p55">
            <a:extLst>
              <a:ext uri="{FF2B5EF4-FFF2-40B4-BE49-F238E27FC236}">
                <a16:creationId xmlns:a16="http://schemas.microsoft.com/office/drawing/2014/main" id="{893092F4-A0E1-4A54-BA97-4E591F74E898}"/>
              </a:ext>
            </a:extLst>
          </p:cNvPr>
          <p:cNvSpPr/>
          <p:nvPr/>
        </p:nvSpPr>
        <p:spPr>
          <a:xfrm>
            <a:off x="4258714" y="12136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782;p55">
            <a:extLst>
              <a:ext uri="{FF2B5EF4-FFF2-40B4-BE49-F238E27FC236}">
                <a16:creationId xmlns:a16="http://schemas.microsoft.com/office/drawing/2014/main" id="{A46CDF22-7680-4F59-95EE-CACD2063E9BB}"/>
              </a:ext>
            </a:extLst>
          </p:cNvPr>
          <p:cNvCxnSpPr>
            <a:cxnSpLocks/>
            <a:endCxn id="41" idx="2"/>
          </p:cNvCxnSpPr>
          <p:nvPr/>
        </p:nvCxnSpPr>
        <p:spPr>
          <a:xfrm flipH="1">
            <a:off x="4327690" y="1025203"/>
            <a:ext cx="436594" cy="304406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43" name="Google Shape;797;p55">
            <a:extLst>
              <a:ext uri="{FF2B5EF4-FFF2-40B4-BE49-F238E27FC236}">
                <a16:creationId xmlns:a16="http://schemas.microsoft.com/office/drawing/2014/main" id="{B73610D9-22CC-49A3-8A59-16F3B08B29A5}"/>
              </a:ext>
            </a:extLst>
          </p:cNvPr>
          <p:cNvSpPr txBox="1"/>
          <p:nvPr/>
        </p:nvSpPr>
        <p:spPr>
          <a:xfrm>
            <a:off x="3952551" y="1584678"/>
            <a:ext cx="152910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is_derivative_of / has_derivative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is_annex_of / has_annex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8642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FD48BA9-9683-445E-8C7F-3675F2E0E3ED}"/>
              </a:ext>
            </a:extLst>
          </p:cNvPr>
          <p:cNvSpPr txBox="1"/>
          <p:nvPr/>
        </p:nvSpPr>
        <p:spPr>
          <a:xfrm>
            <a:off x="581080" y="401925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200" dirty="0" err="1">
                <a:latin typeface="Century Gothic" panose="020B0502020202020204" pitchFamily="34" charset="0"/>
              </a:rPr>
              <a:t>Additionnal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parliamentary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specific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properties</a:t>
            </a:r>
            <a:r>
              <a:rPr lang="fr-FR" sz="3200" dirty="0">
                <a:latin typeface="Century Gothic" panose="020B0502020202020204" pitchFamily="34" charset="0"/>
              </a:rPr>
              <a:t> are </a:t>
            </a:r>
            <a:r>
              <a:rPr lang="fr-FR" sz="3200" dirty="0" err="1">
                <a:latin typeface="Century Gothic" panose="020B0502020202020204" pitchFamily="34" charset="0"/>
              </a:rPr>
              <a:t>introduced</a:t>
            </a:r>
            <a:r>
              <a:rPr lang="fr-FR" sz="3200" dirty="0">
                <a:latin typeface="Century Gothic" panose="020B0502020202020204" pitchFamily="34" charset="0"/>
              </a:rPr>
              <a:t> to </a:t>
            </a:r>
            <a:r>
              <a:rPr lang="fr-FR" sz="3200" dirty="0" err="1">
                <a:latin typeface="Century Gothic" panose="020B0502020202020204" pitchFamily="34" charset="0"/>
              </a:rPr>
              <a:t>further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describe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works</a:t>
            </a:r>
            <a:r>
              <a:rPr lang="fr-FR" sz="3200" dirty="0">
                <a:latin typeface="Century Gothic" panose="020B0502020202020204" pitchFamily="34" charset="0"/>
              </a:rPr>
              <a:t> :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A </a:t>
            </a:r>
            <a:r>
              <a:rPr lang="fr-FR" sz="2400" dirty="0" err="1">
                <a:latin typeface="Century Gothic" panose="020B0502020202020204" pitchFamily="34" charset="0"/>
              </a:rPr>
              <a:t>work</a:t>
            </a:r>
            <a:r>
              <a:rPr lang="fr-FR" sz="2400" dirty="0">
                <a:latin typeface="Century Gothic" panose="020B0502020202020204" pitchFamily="34" charset="0"/>
              </a:rPr>
              <a:t> can </a:t>
            </a:r>
            <a:r>
              <a:rPr lang="fr-FR" sz="2400" dirty="0" err="1">
                <a:latin typeface="Century Gothic" panose="020B0502020202020204" pitchFamily="34" charset="0"/>
              </a:rPr>
              <a:t>be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said</a:t>
            </a:r>
            <a:r>
              <a:rPr lang="fr-FR" sz="2400" dirty="0">
                <a:latin typeface="Century Gothic" panose="020B0502020202020204" pitchFamily="34" charset="0"/>
              </a:rPr>
              <a:t> to </a:t>
            </a:r>
            <a:r>
              <a:rPr lang="fr-FR" sz="2400" b="1" dirty="0" err="1">
                <a:latin typeface="Century Gothic" panose="020B0502020202020204" pitchFamily="34" charset="0"/>
              </a:rPr>
              <a:t>adopt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b="1" dirty="0" err="1">
                <a:latin typeface="Century Gothic" panose="020B0502020202020204" pitchFamily="34" charset="0"/>
              </a:rPr>
              <a:t>another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b="1" dirty="0" err="1">
                <a:latin typeface="Century Gothic" panose="020B0502020202020204" pitchFamily="34" charset="0"/>
              </a:rPr>
              <a:t>work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(« the </a:t>
            </a:r>
            <a:r>
              <a:rPr lang="fr-FR" sz="2400" i="1" dirty="0" err="1">
                <a:latin typeface="Century Gothic" panose="020B0502020202020204" pitchFamily="34" charset="0"/>
              </a:rPr>
              <a:t>adopted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text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adopts</a:t>
            </a:r>
            <a:r>
              <a:rPr lang="fr-FR" sz="2400" i="1" dirty="0">
                <a:latin typeface="Century Gothic" panose="020B0502020202020204" pitchFamily="34" charset="0"/>
              </a:rPr>
              <a:t> the draft report »)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A </a:t>
            </a:r>
            <a:r>
              <a:rPr lang="fr-FR" sz="2400" dirty="0" err="1">
                <a:latin typeface="Century Gothic" panose="020B0502020202020204" pitchFamily="34" charset="0"/>
              </a:rPr>
              <a:t>work</a:t>
            </a:r>
            <a:r>
              <a:rPr lang="fr-FR" sz="2400" dirty="0">
                <a:latin typeface="Century Gothic" panose="020B0502020202020204" pitchFamily="34" charset="0"/>
              </a:rPr>
              <a:t> can </a:t>
            </a:r>
            <a:r>
              <a:rPr lang="fr-FR" sz="2400" b="1" dirty="0" err="1">
                <a:latin typeface="Century Gothic" panose="020B0502020202020204" pitchFamily="34" charset="0"/>
              </a:rPr>
              <a:t>answer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b="1" dirty="0" err="1">
                <a:latin typeface="Century Gothic" panose="020B0502020202020204" pitchFamily="34" charset="0"/>
              </a:rPr>
              <a:t>another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b="1" dirty="0" err="1">
                <a:latin typeface="Century Gothic" panose="020B0502020202020204" pitchFamily="34" charset="0"/>
              </a:rPr>
              <a:t>work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(« question </a:t>
            </a:r>
            <a:r>
              <a:rPr lang="fr-FR" sz="2400" i="1" dirty="0" err="1">
                <a:latin typeface="Century Gothic" panose="020B0502020202020204" pitchFamily="34" charset="0"/>
              </a:rPr>
              <a:t>from</a:t>
            </a:r>
            <a:r>
              <a:rPr lang="fr-FR" sz="2400" i="1" dirty="0">
                <a:latin typeface="Century Gothic" panose="020B0502020202020204" pitchFamily="34" charset="0"/>
              </a:rPr>
              <a:t> a </a:t>
            </a:r>
            <a:r>
              <a:rPr lang="fr-FR" sz="2400" i="1" dirty="0" err="1">
                <a:latin typeface="Century Gothic" panose="020B0502020202020204" pitchFamily="34" charset="0"/>
              </a:rPr>
              <a:t>member</a:t>
            </a:r>
            <a:r>
              <a:rPr lang="fr-FR" sz="2400" i="1" dirty="0">
                <a:latin typeface="Century Gothic" panose="020B0502020202020204" pitchFamily="34" charset="0"/>
              </a:rPr>
              <a:t> of </a:t>
            </a:r>
            <a:r>
              <a:rPr lang="fr-FR" sz="2400" i="1" dirty="0" err="1">
                <a:latin typeface="Century Gothic" panose="020B0502020202020204" pitchFamily="34" charset="0"/>
              </a:rPr>
              <a:t>parliament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is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answered</a:t>
            </a:r>
            <a:r>
              <a:rPr lang="fr-FR" sz="2400" i="1" dirty="0">
                <a:latin typeface="Century Gothic" panose="020B0502020202020204" pitchFamily="34" charset="0"/>
              </a:rPr>
              <a:t> in an </a:t>
            </a:r>
            <a:r>
              <a:rPr lang="fr-FR" sz="2400" i="1" dirty="0" err="1">
                <a:latin typeface="Century Gothic" panose="020B0502020202020204" pitchFamily="34" charset="0"/>
              </a:rPr>
              <a:t>answer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from</a:t>
            </a:r>
            <a:r>
              <a:rPr lang="fr-FR" sz="2400" i="1" dirty="0">
                <a:latin typeface="Century Gothic" panose="020B0502020202020204" pitchFamily="34" charset="0"/>
              </a:rPr>
              <a:t> EU commission ») 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latin typeface="Century Gothic" panose="020B0502020202020204" pitchFamily="34" charset="0"/>
              </a:rPr>
              <a:t>A </a:t>
            </a:r>
            <a:r>
              <a:rPr lang="fr-FR" sz="2400" dirty="0" err="1">
                <a:latin typeface="Century Gothic" panose="020B0502020202020204" pitchFamily="34" charset="0"/>
              </a:rPr>
              <a:t>work</a:t>
            </a:r>
            <a:r>
              <a:rPr lang="fr-FR" sz="2400" dirty="0">
                <a:latin typeface="Century Gothic" panose="020B0502020202020204" pitchFamily="34" charset="0"/>
              </a:rPr>
              <a:t> can </a:t>
            </a:r>
            <a:r>
              <a:rPr lang="fr-FR" sz="2400" dirty="0" err="1">
                <a:latin typeface="Century Gothic" panose="020B0502020202020204" pitchFamily="34" charset="0"/>
              </a:rPr>
              <a:t>be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connected</a:t>
            </a:r>
            <a:r>
              <a:rPr lang="fr-FR" sz="2400" dirty="0">
                <a:latin typeface="Century Gothic" panose="020B0502020202020204" pitchFamily="34" charset="0"/>
              </a:rPr>
              <a:t> to the </a:t>
            </a:r>
            <a:r>
              <a:rPr lang="fr-FR" sz="2400" b="1" dirty="0" err="1">
                <a:latin typeface="Century Gothic" panose="020B0502020202020204" pitchFamily="34" charset="0"/>
              </a:rPr>
              <a:t>parliamentary</a:t>
            </a:r>
            <a:r>
              <a:rPr lang="fr-FR" sz="2400" b="1" dirty="0">
                <a:latin typeface="Century Gothic" panose="020B0502020202020204" pitchFamily="34" charset="0"/>
              </a:rPr>
              <a:t> </a:t>
            </a:r>
            <a:r>
              <a:rPr lang="fr-FR" sz="2400" b="1" dirty="0" err="1">
                <a:latin typeface="Century Gothic" panose="020B0502020202020204" pitchFamily="34" charset="0"/>
              </a:rPr>
              <a:t>term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it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was</a:t>
            </a:r>
            <a:r>
              <a:rPr lang="fr-FR" sz="2400" dirty="0">
                <a:latin typeface="Century Gothic" panose="020B0502020202020204" pitchFamily="34" charset="0"/>
              </a:rPr>
              <a:t> </a:t>
            </a:r>
            <a:r>
              <a:rPr lang="fr-FR" sz="2400" dirty="0" err="1">
                <a:latin typeface="Century Gothic" panose="020B0502020202020204" pitchFamily="34" charset="0"/>
              </a:rPr>
              <a:t>issued</a:t>
            </a:r>
            <a:r>
              <a:rPr lang="fr-FR" sz="2400" dirty="0">
                <a:latin typeface="Century Gothic" panose="020B0502020202020204" pitchFamily="34" charset="0"/>
              </a:rPr>
              <a:t> in</a:t>
            </a:r>
          </a:p>
        </p:txBody>
      </p:sp>
    </p:spTree>
    <p:extLst>
      <p:ext uri="{BB962C8B-B14F-4D97-AF65-F5344CB8AC3E}">
        <p14:creationId xmlns:p14="http://schemas.microsoft.com/office/powerpoint/2010/main" val="36538003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3;p55">
            <a:extLst>
              <a:ext uri="{FF2B5EF4-FFF2-40B4-BE49-F238E27FC236}">
                <a16:creationId xmlns:a16="http://schemas.microsoft.com/office/drawing/2014/main" id="{CA85AAD8-398A-4035-A7ED-2C167B2A16A7}"/>
              </a:ext>
            </a:extLst>
          </p:cNvPr>
          <p:cNvSpPr/>
          <p:nvPr/>
        </p:nvSpPr>
        <p:spPr>
          <a:xfrm>
            <a:off x="3362745" y="21671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34;p57">
            <a:extLst>
              <a:ext uri="{FF2B5EF4-FFF2-40B4-BE49-F238E27FC236}">
                <a16:creationId xmlns:a16="http://schemas.microsoft.com/office/drawing/2014/main" id="{E51B877D-5786-48C3-835F-EEAEB54EABF1}"/>
              </a:ext>
            </a:extLst>
          </p:cNvPr>
          <p:cNvSpPr/>
          <p:nvPr/>
        </p:nvSpPr>
        <p:spPr>
          <a:xfrm>
            <a:off x="4813433" y="259249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" name="Google Shape;826;p57">
            <a:extLst>
              <a:ext uri="{FF2B5EF4-FFF2-40B4-BE49-F238E27FC236}">
                <a16:creationId xmlns:a16="http://schemas.microsoft.com/office/drawing/2014/main" id="{4D405AAB-99F6-4A43-A985-0E6ED1F34742}"/>
              </a:ext>
            </a:extLst>
          </p:cNvPr>
          <p:cNvCxnSpPr>
            <a:cxnSpLocks/>
            <a:stCxn id="8" idx="2"/>
            <a:endCxn id="16" idx="3"/>
          </p:cNvCxnSpPr>
          <p:nvPr/>
        </p:nvCxnSpPr>
        <p:spPr>
          <a:xfrm rot="5400000" flipH="1" flipV="1">
            <a:off x="5007904" y="2361635"/>
            <a:ext cx="221317" cy="472309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" name="Google Shape;837;p57">
            <a:extLst>
              <a:ext uri="{FF2B5EF4-FFF2-40B4-BE49-F238E27FC236}">
                <a16:creationId xmlns:a16="http://schemas.microsoft.com/office/drawing/2014/main" id="{38A9871C-57AF-4816-B5D0-E6009E3F68FE}"/>
              </a:ext>
            </a:extLst>
          </p:cNvPr>
          <p:cNvSpPr txBox="1"/>
          <p:nvPr/>
        </p:nvSpPr>
        <p:spPr>
          <a:xfrm>
            <a:off x="5475119" y="2477636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answers_to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is_answered_in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refers_to</a:t>
            </a:r>
            <a:endParaRPr dirty="0"/>
          </a:p>
        </p:txBody>
      </p:sp>
      <p:sp>
        <p:nvSpPr>
          <p:cNvPr id="15" name="Google Shape;834;p57">
            <a:extLst>
              <a:ext uri="{FF2B5EF4-FFF2-40B4-BE49-F238E27FC236}">
                <a16:creationId xmlns:a16="http://schemas.microsoft.com/office/drawing/2014/main" id="{948D0888-FB93-470D-991D-163F2ED3C33F}"/>
              </a:ext>
            </a:extLst>
          </p:cNvPr>
          <p:cNvSpPr/>
          <p:nvPr/>
        </p:nvSpPr>
        <p:spPr>
          <a:xfrm>
            <a:off x="4882408" y="218218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834;p57">
            <a:extLst>
              <a:ext uri="{FF2B5EF4-FFF2-40B4-BE49-F238E27FC236}">
                <a16:creationId xmlns:a16="http://schemas.microsoft.com/office/drawing/2014/main" id="{F613B847-6FC4-4EC7-8253-2C0902002B8D}"/>
              </a:ext>
            </a:extLst>
          </p:cNvPr>
          <p:cNvSpPr/>
          <p:nvPr/>
        </p:nvSpPr>
        <p:spPr>
          <a:xfrm>
            <a:off x="5216767" y="242915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834;p57">
            <a:extLst>
              <a:ext uri="{FF2B5EF4-FFF2-40B4-BE49-F238E27FC236}">
                <a16:creationId xmlns:a16="http://schemas.microsoft.com/office/drawing/2014/main" id="{74C09658-3630-4878-AE26-77E5F67D770D}"/>
              </a:ext>
            </a:extLst>
          </p:cNvPr>
          <p:cNvSpPr/>
          <p:nvPr/>
        </p:nvSpPr>
        <p:spPr>
          <a:xfrm>
            <a:off x="5241805" y="22464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826;p57">
            <a:extLst>
              <a:ext uri="{FF2B5EF4-FFF2-40B4-BE49-F238E27FC236}">
                <a16:creationId xmlns:a16="http://schemas.microsoft.com/office/drawing/2014/main" id="{4593778B-EC18-40A1-B12B-EF8E1520E9C4}"/>
              </a:ext>
            </a:extLst>
          </p:cNvPr>
          <p:cNvCxnSpPr>
            <a:cxnSpLocks/>
            <a:stCxn id="21" idx="3"/>
            <a:endCxn id="15" idx="0"/>
          </p:cNvCxnSpPr>
          <p:nvPr/>
        </p:nvCxnSpPr>
        <p:spPr>
          <a:xfrm flipH="1" flipV="1">
            <a:off x="4951384" y="2182182"/>
            <a:ext cx="428372" cy="122231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7" name="Google Shape;837;p57">
            <a:extLst>
              <a:ext uri="{FF2B5EF4-FFF2-40B4-BE49-F238E27FC236}">
                <a16:creationId xmlns:a16="http://schemas.microsoft.com/office/drawing/2014/main" id="{180F061C-2C2B-4750-8D84-3ECE89FA43C1}"/>
              </a:ext>
            </a:extLst>
          </p:cNvPr>
          <p:cNvSpPr txBox="1"/>
          <p:nvPr/>
        </p:nvSpPr>
        <p:spPr>
          <a:xfrm>
            <a:off x="5475119" y="1894842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adopts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is_adopted_in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refers_to</a:t>
            </a:r>
            <a:endParaRPr dirty="0"/>
          </a:p>
        </p:txBody>
      </p:sp>
      <p:sp>
        <p:nvSpPr>
          <p:cNvPr id="20" name="CustomShape 6">
            <a:extLst>
              <a:ext uri="{FF2B5EF4-FFF2-40B4-BE49-F238E27FC236}">
                <a16:creationId xmlns:a16="http://schemas.microsoft.com/office/drawing/2014/main" id="{039D230F-922F-4F6E-8727-FFA41F4E4EF7}"/>
              </a:ext>
            </a:extLst>
          </p:cNvPr>
          <p:cNvSpPr/>
          <p:nvPr/>
        </p:nvSpPr>
        <p:spPr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2" name="Google Shape;826;p57">
            <a:extLst>
              <a:ext uri="{FF2B5EF4-FFF2-40B4-BE49-F238E27FC236}">
                <a16:creationId xmlns:a16="http://schemas.microsoft.com/office/drawing/2014/main" id="{812F5033-664A-46C6-8ED4-E7137051DF35}"/>
              </a:ext>
            </a:extLst>
          </p:cNvPr>
          <p:cNvCxnSpPr>
            <a:cxnSpLocks/>
            <a:stCxn id="20" idx="2"/>
            <a:endCxn id="2" idx="1"/>
          </p:cNvCxnSpPr>
          <p:nvPr/>
        </p:nvCxnSpPr>
        <p:spPr>
          <a:xfrm rot="5400000" flipH="1">
            <a:off x="3471584" y="2326065"/>
            <a:ext cx="273017" cy="490695"/>
          </a:xfrm>
          <a:prstGeom prst="bentConnector4">
            <a:avLst>
              <a:gd name="adj1" fmla="val -83731"/>
              <a:gd name="adj2" fmla="val 14658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8" name="CustomShape 3">
            <a:extLst>
              <a:ext uri="{FF2B5EF4-FFF2-40B4-BE49-F238E27FC236}">
                <a16:creationId xmlns:a16="http://schemas.microsoft.com/office/drawing/2014/main" id="{17BBD8D9-62B2-4042-89E3-9DF1121186B1}"/>
              </a:ext>
            </a:extLst>
          </p:cNvPr>
          <p:cNvSpPr/>
          <p:nvPr/>
        </p:nvSpPr>
        <p:spPr>
          <a:xfrm>
            <a:off x="2077961" y="2356466"/>
            <a:ext cx="138996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refers_to</a:t>
            </a:r>
            <a:r>
              <a:rPr lang="fr-FR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/ </a:t>
            </a:r>
            <a:r>
              <a:rPr lang="fr-FR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is_referred_to_by</a:t>
            </a:r>
            <a:r>
              <a:rPr lang="fr-FR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17" name="Google Shape;435;p43">
            <a:extLst>
              <a:ext uri="{FF2B5EF4-FFF2-40B4-BE49-F238E27FC236}">
                <a16:creationId xmlns:a16="http://schemas.microsoft.com/office/drawing/2014/main" id="{89B1DF95-84E1-4CC3-A1A8-10FB29798D19}"/>
              </a:ext>
            </a:extLst>
          </p:cNvPr>
          <p:cNvSpPr/>
          <p:nvPr/>
        </p:nvSpPr>
        <p:spPr>
          <a:xfrm>
            <a:off x="4951383" y="4070394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26;p57">
            <a:extLst>
              <a:ext uri="{FF2B5EF4-FFF2-40B4-BE49-F238E27FC236}">
                <a16:creationId xmlns:a16="http://schemas.microsoft.com/office/drawing/2014/main" id="{27F505B0-292B-4D68-BDDE-5E6590A4727F}"/>
              </a:ext>
            </a:extLst>
          </p:cNvPr>
          <p:cNvCxnSpPr>
            <a:cxnSpLocks/>
            <a:stCxn id="2" idx="2"/>
            <a:endCxn id="17" idx="1"/>
          </p:cNvCxnSpPr>
          <p:nvPr/>
        </p:nvCxnSpPr>
        <p:spPr>
          <a:xfrm rot="16200000" flipH="1">
            <a:off x="3863658" y="3218789"/>
            <a:ext cx="1603813" cy="57163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" name="Google Shape;437;p43">
            <a:extLst>
              <a:ext uri="{FF2B5EF4-FFF2-40B4-BE49-F238E27FC236}">
                <a16:creationId xmlns:a16="http://schemas.microsoft.com/office/drawing/2014/main" id="{7BF90643-D54D-41E7-BF8E-021103839F9E}"/>
              </a:ext>
            </a:extLst>
          </p:cNvPr>
          <p:cNvSpPr txBox="1"/>
          <p:nvPr/>
        </p:nvSpPr>
        <p:spPr>
          <a:xfrm>
            <a:off x="3784680" y="3268455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08857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872C629-0314-4A38-A38C-0B5A11E3062D}"/>
              </a:ext>
            </a:extLst>
          </p:cNvPr>
          <p:cNvSpPr txBox="1"/>
          <p:nvPr/>
        </p:nvSpPr>
        <p:spPr>
          <a:xfrm>
            <a:off x="527740" y="155868"/>
            <a:ext cx="820891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A </a:t>
            </a:r>
            <a:r>
              <a:rPr lang="fr-FR" sz="3200" dirty="0" err="1">
                <a:latin typeface="Century Gothic" panose="020B0502020202020204" pitchFamily="34" charset="0"/>
              </a:rPr>
              <a:t>LegislativeProcessWork</a:t>
            </a:r>
            <a:r>
              <a:rPr lang="fr-FR" sz="3200" dirty="0">
                <a:latin typeface="Century Gothic" panose="020B0502020202020204" pitchFamily="34" charset="0"/>
              </a:rPr>
              <a:t> can have </a:t>
            </a:r>
            <a:r>
              <a:rPr lang="fr-FR" sz="3200" b="1" dirty="0">
                <a:latin typeface="Century Gothic" panose="020B0502020202020204" pitchFamily="34" charset="0"/>
              </a:rPr>
              <a:t>an identifier, a </a:t>
            </a:r>
            <a:r>
              <a:rPr lang="fr-FR" sz="3200" b="1" dirty="0" err="1">
                <a:latin typeface="Century Gothic" panose="020B0502020202020204" pitchFamily="34" charset="0"/>
              </a:rPr>
              <a:t>creator</a:t>
            </a:r>
            <a:r>
              <a:rPr lang="fr-FR" sz="3200" b="1" dirty="0">
                <a:latin typeface="Century Gothic" panose="020B0502020202020204" pitchFamily="34" charset="0"/>
              </a:rPr>
              <a:t>, a date, a description, a type</a:t>
            </a:r>
            <a:r>
              <a:rPr lang="fr-FR" sz="32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200" dirty="0" err="1">
                <a:latin typeface="Century Gothic" panose="020B0502020202020204" pitchFamily="34" charset="0"/>
              </a:rPr>
              <a:t>Its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b="1" dirty="0">
                <a:latin typeface="Century Gothic" panose="020B0502020202020204" pitchFamily="34" charset="0"/>
              </a:rPr>
              <a:t>version</a:t>
            </a:r>
            <a:r>
              <a:rPr lang="fr-FR" sz="3200" dirty="0">
                <a:latin typeface="Century Gothic" panose="020B0502020202020204" pitchFamily="34" charset="0"/>
              </a:rPr>
              <a:t> can </a:t>
            </a:r>
            <a:r>
              <a:rPr lang="fr-FR" sz="3200" dirty="0" err="1">
                <a:latin typeface="Century Gothic" panose="020B0502020202020204" pitchFamily="34" charset="0"/>
              </a:rPr>
              <a:t>be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indicated</a:t>
            </a:r>
            <a:r>
              <a:rPr lang="fr-FR" sz="3200" dirty="0">
                <a:latin typeface="Century Gothic" panose="020B0502020202020204" pitchFamily="34" charset="0"/>
              </a:rPr>
              <a:t>, in </a:t>
            </a:r>
            <a:r>
              <a:rPr lang="fr-FR" sz="3200" dirty="0" err="1">
                <a:latin typeface="Century Gothic" panose="020B0502020202020204" pitchFamily="34" charset="0"/>
              </a:rPr>
              <a:t>particular</a:t>
            </a:r>
            <a:r>
              <a:rPr lang="fr-FR" sz="3200" dirty="0">
                <a:latin typeface="Century Gothic" panose="020B0502020202020204" pitchFamily="34" charset="0"/>
              </a:rPr>
              <a:t> to </a:t>
            </a:r>
            <a:r>
              <a:rPr lang="fr-FR" sz="3200" dirty="0" err="1">
                <a:latin typeface="Century Gothic" panose="020B0502020202020204" pitchFamily="34" charset="0"/>
              </a:rPr>
              <a:t>indicate</a:t>
            </a:r>
            <a:r>
              <a:rPr lang="fr-FR" sz="3200" dirty="0">
                <a:latin typeface="Century Gothic" panose="020B0502020202020204" pitchFamily="34" charset="0"/>
              </a:rPr>
              <a:t> if </a:t>
            </a:r>
            <a:r>
              <a:rPr lang="fr-FR" sz="3200" dirty="0" err="1">
                <a:latin typeface="Century Gothic" panose="020B0502020202020204" pitchFamily="34" charset="0"/>
              </a:rPr>
              <a:t>it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is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preparatory</a:t>
            </a:r>
            <a:r>
              <a:rPr lang="fr-FR" sz="3200" b="1" dirty="0">
                <a:latin typeface="Century Gothic" panose="020B0502020202020204" pitchFamily="34" charset="0"/>
              </a:rPr>
              <a:t> or final</a:t>
            </a:r>
            <a:r>
              <a:rPr lang="fr-FR" sz="3200" dirty="0">
                <a:latin typeface="Century Gothic" panose="020B0502020202020204" pitchFamily="34" charset="0"/>
              </a:rPr>
              <a:t>. </a:t>
            </a:r>
            <a:r>
              <a:rPr lang="fr-FR" sz="2400" i="1" dirty="0">
                <a:latin typeface="Century Gothic" panose="020B0502020202020204" pitchFamily="34" charset="0"/>
              </a:rPr>
              <a:t>(e.g. </a:t>
            </a:r>
            <a:r>
              <a:rPr lang="fr-FR" sz="2400" i="1" dirty="0" err="1">
                <a:latin typeface="Century Gothic" panose="020B0502020202020204" pitchFamily="34" charset="0"/>
              </a:rPr>
              <a:t>preparatory</a:t>
            </a:r>
            <a:r>
              <a:rPr lang="fr-FR" sz="2400" i="1" dirty="0">
                <a:latin typeface="Century Gothic" panose="020B0502020202020204" pitchFamily="34" charset="0"/>
              </a:rPr>
              <a:t> version of an </a:t>
            </a:r>
            <a:r>
              <a:rPr lang="fr-FR" sz="2400" i="1" dirty="0" err="1">
                <a:latin typeface="Century Gothic" panose="020B0502020202020204" pitchFamily="34" charset="0"/>
              </a:rPr>
              <a:t>amendment</a:t>
            </a:r>
            <a:r>
              <a:rPr lang="fr-FR" sz="2400" i="1" dirty="0">
                <a:latin typeface="Century Gothic" panose="020B0502020202020204" pitchFamily="34" charset="0"/>
              </a:rPr>
              <a:t> versus </a:t>
            </a:r>
            <a:r>
              <a:rPr lang="fr-FR" sz="2400" i="1" dirty="0" err="1">
                <a:latin typeface="Century Gothic" panose="020B0502020202020204" pitchFamily="34" charset="0"/>
              </a:rPr>
              <a:t>tabled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amendment</a:t>
            </a:r>
            <a:r>
              <a:rPr lang="fr-FR" sz="2400" i="1" dirty="0">
                <a:latin typeface="Century Gothic" panose="020B0502020202020204" pitchFamily="34" charset="0"/>
              </a:rPr>
              <a:t>)</a:t>
            </a:r>
          </a:p>
          <a:p>
            <a:pPr>
              <a:spcBef>
                <a:spcPts val="1200"/>
              </a:spcBef>
            </a:pPr>
            <a:endParaRPr lang="fr-FR" sz="32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0483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57"/>
          <p:cNvSpPr/>
          <p:nvPr/>
        </p:nvSpPr>
        <p:spPr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legislative_process_work_id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legislative_process_work_date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legislative_process_work_description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5" name="Google Shape;825;p57"/>
          <p:cNvCxnSpPr/>
          <p:nvPr/>
        </p:nvCxnSpPr>
        <p:spPr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stCxn id="831" idx="1"/>
            <a:endCxn id="829" idx="0"/>
          </p:cNvCxnSpPr>
          <p:nvPr/>
        </p:nvCxnSpPr>
        <p:spPr>
          <a:xfrm flipH="1">
            <a:off x="1233834" y="1394980"/>
            <a:ext cx="2178300" cy="21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Google Shape;833;p57"/>
          <p:cNvSpPr/>
          <p:nvPr/>
        </p:nvSpPr>
        <p:spPr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57"/>
          <p:cNvSpPr/>
          <p:nvPr/>
        </p:nvSpPr>
        <p:spPr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5" name="Google Shape;835;p57"/>
          <p:cNvCxnSpPr>
            <a:stCxn id="834" idx="1"/>
            <a:endCxn id="833" idx="0"/>
          </p:cNvCxnSpPr>
          <p:nvPr/>
        </p:nvCxnSpPr>
        <p:spPr>
          <a:xfrm flipH="1">
            <a:off x="1546432" y="2451414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legislative_process_work_type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Google Shape;819;p57"/>
          <p:cNvSpPr/>
          <p:nvPr/>
        </p:nvSpPr>
        <p:spPr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Google Shape;831;p57"/>
          <p:cNvSpPr/>
          <p:nvPr/>
        </p:nvSpPr>
        <p:spPr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57"/>
          <p:cNvSpPr/>
          <p:nvPr/>
        </p:nvSpPr>
        <p:spPr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57"/>
          <p:cNvSpPr/>
          <p:nvPr/>
        </p:nvSpPr>
        <p:spPr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Google Shape;839;p57"/>
          <p:cNvSpPr/>
          <p:nvPr/>
        </p:nvSpPr>
        <p:spPr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>
          <a:xfrm rot="16200000" flipV="1">
            <a:off x="3333453" y="309419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legislative_process_work_version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Google Shape;842;p57"/>
          <p:cNvSpPr/>
          <p:nvPr/>
        </p:nvSpPr>
        <p:spPr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57"/>
          <p:cNvSpPr txBox="1"/>
          <p:nvPr/>
        </p:nvSpPr>
        <p:spPr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20448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activity_id</a:t>
            </a: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activity_label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activity_start_date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activity_end_date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2" name="Google Shape;432;p43"/>
          <p:cNvCxnSpPr/>
          <p:nvPr/>
        </p:nvCxnSpPr>
        <p:spPr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4" name="Google Shape;434;p43"/>
          <p:cNvSpPr/>
          <p:nvPr/>
        </p:nvSpPr>
        <p:spPr>
          <a:xfrm>
            <a:off x="328192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435;p43">
            <a:extLst>
              <a:ext uri="{FF2B5EF4-FFF2-40B4-BE49-F238E27FC236}">
                <a16:creationId xmlns:a16="http://schemas.microsoft.com/office/drawing/2014/main" id="{4FE2EAFC-7AE5-49D0-8E9C-DCE8920576AB}"/>
              </a:ext>
            </a:extLst>
          </p:cNvPr>
          <p:cNvSpPr/>
          <p:nvPr/>
        </p:nvSpPr>
        <p:spPr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436;p43">
            <a:extLst>
              <a:ext uri="{FF2B5EF4-FFF2-40B4-BE49-F238E27FC236}">
                <a16:creationId xmlns:a16="http://schemas.microsoft.com/office/drawing/2014/main" id="{B59AD128-B64E-4155-8CF3-50BED755872B}"/>
              </a:ext>
            </a:extLst>
          </p:cNvPr>
          <p:cNvCxnSpPr>
            <a:cxnSpLocks/>
            <a:stCxn id="424" idx="2"/>
            <a:endCxn id="59" idx="0"/>
          </p:cNvCxnSpPr>
          <p:nvPr/>
        </p:nvCxnSpPr>
        <p:spPr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>
            <a:extLst>
              <a:ext uri="{FF2B5EF4-FFF2-40B4-BE49-F238E27FC236}">
                <a16:creationId xmlns:a16="http://schemas.microsoft.com/office/drawing/2014/main" id="{56BC0CDC-2E5C-4090-A99C-C7E03C2F773F}"/>
              </a:ext>
            </a:extLst>
          </p:cNvPr>
          <p:cNvSpPr txBox="1"/>
          <p:nvPr/>
        </p:nvSpPr>
        <p:spPr>
          <a:xfrm>
            <a:off x="3936049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434;p43">
            <a:extLst>
              <a:ext uri="{FF2B5EF4-FFF2-40B4-BE49-F238E27FC236}">
                <a16:creationId xmlns:a16="http://schemas.microsoft.com/office/drawing/2014/main" id="{49B7E415-F8E5-440C-B2CF-43ED631A4D10}"/>
              </a:ext>
            </a:extLst>
          </p:cNvPr>
          <p:cNvSpPr/>
          <p:nvPr/>
        </p:nvSpPr>
        <p:spPr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69039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F8964F8-06A0-4C25-B68D-A5BA7C6846CE}"/>
              </a:ext>
            </a:extLst>
          </p:cNvPr>
          <p:cNvSpPr txBox="1"/>
          <p:nvPr/>
        </p:nvSpPr>
        <p:spPr>
          <a:xfrm>
            <a:off x="611560" y="620688"/>
            <a:ext cx="820891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</a:t>
            </a:r>
            <a:r>
              <a:rPr lang="fr-FR" sz="3600" dirty="0" err="1">
                <a:latin typeface="Century Gothic" panose="020B0502020202020204" pitchFamily="34" charset="0"/>
              </a:rPr>
              <a:t>Amendment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amends</a:t>
            </a:r>
            <a:r>
              <a:rPr lang="fr-FR" sz="3600" b="1" dirty="0">
                <a:latin typeface="Century Gothic" panose="020B0502020202020204" pitchFamily="34" charset="0"/>
              </a:rPr>
              <a:t> a version </a:t>
            </a:r>
            <a:r>
              <a:rPr lang="fr-FR" sz="3600" dirty="0">
                <a:latin typeface="Century Gothic" panose="020B0502020202020204" pitchFamily="34" charset="0"/>
              </a:rPr>
              <a:t>of the draft </a:t>
            </a:r>
            <a:r>
              <a:rPr lang="fr-FR" sz="3600" dirty="0" err="1">
                <a:latin typeface="Century Gothic" panose="020B0502020202020204" pitchFamily="34" charset="0"/>
              </a:rPr>
              <a:t>legislation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Successive versions of the draft </a:t>
            </a:r>
            <a:r>
              <a:rPr lang="fr-FR" sz="3600" dirty="0" err="1">
                <a:latin typeface="Century Gothic" panose="020B0502020202020204" pitchFamily="34" charset="0"/>
              </a:rPr>
              <a:t>legislation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includes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amendments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2400" i="1" dirty="0">
                <a:latin typeface="Century Gothic" panose="020B0502020202020204" pitchFamily="34" charset="0"/>
              </a:rPr>
              <a:t>(the </a:t>
            </a:r>
            <a:r>
              <a:rPr lang="fr-FR" sz="2400" i="1" dirty="0" err="1">
                <a:latin typeface="Century Gothic" panose="020B0502020202020204" pitchFamily="34" charset="0"/>
              </a:rPr>
              <a:t>ones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that</a:t>
            </a:r>
            <a:r>
              <a:rPr lang="fr-FR" sz="2400" i="1" dirty="0">
                <a:latin typeface="Century Gothic" panose="020B0502020202020204" pitchFamily="34" charset="0"/>
              </a:rPr>
              <a:t> have been </a:t>
            </a:r>
            <a:r>
              <a:rPr lang="fr-FR" sz="2400" i="1" dirty="0" err="1">
                <a:latin typeface="Century Gothic" panose="020B0502020202020204" pitchFamily="34" charset="0"/>
              </a:rPr>
              <a:t>voted</a:t>
            </a:r>
            <a:r>
              <a:rPr lang="fr-FR" sz="2400" i="1" dirty="0">
                <a:latin typeface="Century Gothic" panose="020B0502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6833446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</p:txBody>
      </p:sp>
      <p:sp>
        <p:nvSpPr>
          <p:cNvPr id="813" name="Google Shape;813;p57"/>
          <p:cNvSpPr/>
          <p:nvPr/>
        </p:nvSpPr>
        <p:spPr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6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</p:txBody>
      </p:sp>
      <p:cxnSp>
        <p:nvCxnSpPr>
          <p:cNvPr id="814" name="Google Shape;814;p57"/>
          <p:cNvCxnSpPr>
            <a:stCxn id="813" idx="1"/>
            <a:endCxn id="812" idx="3"/>
          </p:cNvCxnSpPr>
          <p:nvPr/>
        </p:nvCxnSpPr>
        <p:spPr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legislative_process_work_id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legislative_process_work_date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legislative_process_work_description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3" name="Google Shape;823;p57"/>
          <p:cNvCxnSpPr>
            <a:stCxn id="813" idx="2"/>
            <a:endCxn id="812" idx="2"/>
          </p:cNvCxnSpPr>
          <p:nvPr/>
        </p:nvCxnSpPr>
        <p:spPr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>
          <a:xfrm>
            <a:off x="3629569" y="4334421"/>
            <a:ext cx="325394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includes_amendment / amendment_included_in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refers_to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5" name="Google Shape;825;p57"/>
          <p:cNvCxnSpPr/>
          <p:nvPr/>
        </p:nvCxnSpPr>
        <p:spPr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stCxn id="831" idx="1"/>
            <a:endCxn id="829" idx="0"/>
          </p:cNvCxnSpPr>
          <p:nvPr/>
        </p:nvCxnSpPr>
        <p:spPr>
          <a:xfrm flipH="1">
            <a:off x="1233834" y="1394980"/>
            <a:ext cx="2178300" cy="21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Google Shape;833;p57"/>
          <p:cNvSpPr/>
          <p:nvPr/>
        </p:nvSpPr>
        <p:spPr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57"/>
          <p:cNvSpPr/>
          <p:nvPr/>
        </p:nvSpPr>
        <p:spPr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5" name="Google Shape;835;p57"/>
          <p:cNvCxnSpPr>
            <a:stCxn id="834" idx="1"/>
            <a:endCxn id="833" idx="0"/>
          </p:cNvCxnSpPr>
          <p:nvPr/>
        </p:nvCxnSpPr>
        <p:spPr>
          <a:xfrm flipH="1">
            <a:off x="1546432" y="2451414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legislative_process_work_type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Google Shape;819;p57"/>
          <p:cNvSpPr/>
          <p:nvPr/>
        </p:nvSpPr>
        <p:spPr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Google Shape;831;p57"/>
          <p:cNvSpPr/>
          <p:nvPr/>
        </p:nvSpPr>
        <p:spPr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57"/>
          <p:cNvSpPr/>
          <p:nvPr/>
        </p:nvSpPr>
        <p:spPr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57"/>
          <p:cNvSpPr/>
          <p:nvPr/>
        </p:nvSpPr>
        <p:spPr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Google Shape;839;p57"/>
          <p:cNvSpPr/>
          <p:nvPr/>
        </p:nvSpPr>
        <p:spPr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>
          <a:xfrm rot="16200000" flipV="1">
            <a:off x="3333453" y="309419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legislative_process_work_version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Google Shape;842;p57"/>
          <p:cNvSpPr/>
          <p:nvPr/>
        </p:nvSpPr>
        <p:spPr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57"/>
          <p:cNvSpPr txBox="1"/>
          <p:nvPr/>
        </p:nvSpPr>
        <p:spPr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</a:t>
            </a:r>
            <a:endParaRPr/>
          </a:p>
        </p:txBody>
      </p:sp>
      <p:sp>
        <p:nvSpPr>
          <p:cNvPr id="34" name="Google Shape;168;p26">
            <a:extLst>
              <a:ext uri="{FF2B5EF4-FFF2-40B4-BE49-F238E27FC236}">
                <a16:creationId xmlns:a16="http://schemas.microsoft.com/office/drawing/2014/main" id="{35CD91CB-2071-44DC-8564-14ED8752A8CD}"/>
              </a:ext>
            </a:extLst>
          </p:cNvPr>
          <p:cNvSpPr/>
          <p:nvPr/>
        </p:nvSpPr>
        <p:spPr>
          <a:xfrm rot="18882312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153;p26">
            <a:extLst>
              <a:ext uri="{FF2B5EF4-FFF2-40B4-BE49-F238E27FC236}">
                <a16:creationId xmlns:a16="http://schemas.microsoft.com/office/drawing/2014/main" id="{B4645186-3772-4EE7-A22B-FF0E409409A3}"/>
              </a:ext>
            </a:extLst>
          </p:cNvPr>
          <p:cNvSpPr txBox="1"/>
          <p:nvPr/>
        </p:nvSpPr>
        <p:spPr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B7640EF5-1BFE-4AFD-A7B3-812BFC0A0FD1}"/>
              </a:ext>
            </a:extLst>
          </p:cNvPr>
          <p:cNvSpPr/>
          <p:nvPr/>
        </p:nvSpPr>
        <p:spPr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9274FF06-CD64-430C-8061-67A21FC64ADA}"/>
              </a:ext>
            </a:extLst>
          </p:cNvPr>
          <p:cNvSpPr txBox="1"/>
          <p:nvPr/>
        </p:nvSpPr>
        <p:spPr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>
          <a:xfrm>
            <a:off x="3838297" y="3368374"/>
            <a:ext cx="258054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amends_draft / draft amended_by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eli:amends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46129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3E1EB5A-DA81-4AAA-82C2-231914B00908}"/>
              </a:ext>
            </a:extLst>
          </p:cNvPr>
          <p:cNvSpPr txBox="1"/>
          <p:nvPr/>
        </p:nvSpPr>
        <p:spPr>
          <a:xfrm>
            <a:off x="611560" y="620688"/>
            <a:ext cx="82089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 err="1">
                <a:latin typeface="Century Gothic" panose="020B0502020202020204" pitchFamily="34" charset="0"/>
              </a:rPr>
              <a:t>Any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LegislativeProcessWork</a:t>
            </a:r>
            <a:r>
              <a:rPr lang="fr-FR" sz="3600" dirty="0">
                <a:latin typeface="Century Gothic" panose="020B0502020202020204" pitchFamily="34" charset="0"/>
              </a:rPr>
              <a:t> or </a:t>
            </a:r>
            <a:r>
              <a:rPr lang="fr-FR" sz="3600" dirty="0" err="1">
                <a:latin typeface="Century Gothic" panose="020B0502020202020204" pitchFamily="34" charset="0"/>
              </a:rPr>
              <a:t>any</a:t>
            </a:r>
            <a:r>
              <a:rPr lang="fr-FR" sz="3600" dirty="0">
                <a:latin typeface="Century Gothic" panose="020B0502020202020204" pitchFamily="34" charset="0"/>
              </a:rPr>
              <a:t> </a:t>
            </a:r>
            <a:r>
              <a:rPr lang="fr-FR" sz="3600" dirty="0" err="1">
                <a:latin typeface="Century Gothic" panose="020B0502020202020204" pitchFamily="34" charset="0"/>
              </a:rPr>
              <a:t>LegislativeActivity</a:t>
            </a:r>
            <a:r>
              <a:rPr lang="fr-FR" sz="3600" dirty="0">
                <a:latin typeface="Century Gothic" panose="020B0502020202020204" pitchFamily="34" charset="0"/>
              </a:rPr>
              <a:t> can  </a:t>
            </a:r>
            <a:r>
              <a:rPr lang="fr-FR" sz="3600" b="1" dirty="0" err="1">
                <a:latin typeface="Century Gothic" panose="020B0502020202020204" pitchFamily="34" charset="0"/>
              </a:rPr>
              <a:t>foresee</a:t>
            </a:r>
            <a:r>
              <a:rPr lang="fr-FR" sz="3600" b="1" dirty="0">
                <a:latin typeface="Century Gothic" panose="020B0502020202020204" pitchFamily="34" charset="0"/>
              </a:rPr>
              <a:t> modifications on </a:t>
            </a:r>
            <a:r>
              <a:rPr lang="fr-FR" sz="3600" b="1" dirty="0" err="1">
                <a:latin typeface="Century Gothic" panose="020B0502020202020204" pitchFamily="34" charset="0"/>
              </a:rPr>
              <a:t>existing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LegalResources</a:t>
            </a:r>
            <a:r>
              <a:rPr lang="fr-FR" sz="3600" b="1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2400" i="1" dirty="0">
                <a:latin typeface="Century Gothic" panose="020B0502020202020204" pitchFamily="34" charset="0"/>
              </a:rPr>
              <a:t>This </a:t>
            </a:r>
            <a:r>
              <a:rPr lang="fr-FR" sz="2400" i="1" dirty="0" err="1">
                <a:latin typeface="Century Gothic" panose="020B0502020202020204" pitchFamily="34" charset="0"/>
              </a:rPr>
              <a:t>is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true</a:t>
            </a:r>
            <a:r>
              <a:rPr lang="fr-FR" sz="2400" i="1" dirty="0">
                <a:latin typeface="Century Gothic" panose="020B0502020202020204" pitchFamily="34" charset="0"/>
              </a:rPr>
              <a:t> in </a:t>
            </a:r>
            <a:r>
              <a:rPr lang="fr-FR" sz="2400" i="1" dirty="0" err="1">
                <a:latin typeface="Century Gothic" panose="020B0502020202020204" pitchFamily="34" charset="0"/>
              </a:rPr>
              <a:t>particular</a:t>
            </a:r>
            <a:r>
              <a:rPr lang="fr-FR" sz="2400" i="1" dirty="0">
                <a:latin typeface="Century Gothic" panose="020B0502020202020204" pitchFamily="34" charset="0"/>
              </a:rPr>
              <a:t> for a version of the draft </a:t>
            </a:r>
            <a:r>
              <a:rPr lang="fr-FR" sz="2400" i="1" dirty="0" err="1">
                <a:latin typeface="Century Gothic" panose="020B0502020202020204" pitchFamily="34" charset="0"/>
              </a:rPr>
              <a:t>legislation</a:t>
            </a:r>
            <a:r>
              <a:rPr lang="fr-FR" sz="2400" i="1" dirty="0">
                <a:latin typeface="Century Gothic" panose="020B0502020202020204" pitchFamily="34" charset="0"/>
              </a:rPr>
              <a:t>, but can </a:t>
            </a:r>
            <a:r>
              <a:rPr lang="fr-FR" sz="2400" i="1" dirty="0" err="1">
                <a:latin typeface="Century Gothic" panose="020B0502020202020204" pitchFamily="34" charset="0"/>
              </a:rPr>
              <a:t>also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be</a:t>
            </a:r>
            <a:r>
              <a:rPr lang="fr-FR" sz="2400" i="1" dirty="0">
                <a:latin typeface="Century Gothic" panose="020B0502020202020204" pitchFamily="34" charset="0"/>
              </a:rPr>
              <a:t> </a:t>
            </a:r>
            <a:r>
              <a:rPr lang="fr-FR" sz="2400" i="1" dirty="0" err="1">
                <a:latin typeface="Century Gothic" panose="020B0502020202020204" pitchFamily="34" charset="0"/>
              </a:rPr>
              <a:t>described</a:t>
            </a:r>
            <a:r>
              <a:rPr lang="fr-FR" sz="2400" i="1" dirty="0">
                <a:latin typeface="Century Gothic" panose="020B0502020202020204" pitchFamily="34" charset="0"/>
              </a:rPr>
              <a:t> for an </a:t>
            </a:r>
            <a:r>
              <a:rPr lang="fr-FR" sz="2400" i="1" dirty="0" err="1">
                <a:latin typeface="Century Gothic" panose="020B0502020202020204" pitchFamily="34" charset="0"/>
              </a:rPr>
              <a:t>amendment</a:t>
            </a:r>
            <a:r>
              <a:rPr lang="fr-FR" sz="2400" i="1" dirty="0">
                <a:latin typeface="Century Gothic" panose="020B0502020202020204" pitchFamily="34" charset="0"/>
              </a:rPr>
              <a:t> or an opinion.</a:t>
            </a:r>
          </a:p>
        </p:txBody>
      </p:sp>
    </p:spTree>
    <p:extLst>
      <p:ext uri="{BB962C8B-B14F-4D97-AF65-F5344CB8AC3E}">
        <p14:creationId xmlns:p14="http://schemas.microsoft.com/office/powerpoint/2010/main" val="28430647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17;p57">
            <a:extLst>
              <a:ext uri="{FF2B5EF4-FFF2-40B4-BE49-F238E27FC236}">
                <a16:creationId xmlns:a16="http://schemas.microsoft.com/office/drawing/2014/main" id="{8E47FEB3-0B5D-4C5C-A456-60F596A6FF77}"/>
              </a:ext>
            </a:extLst>
          </p:cNvPr>
          <p:cNvSpPr/>
          <p:nvPr/>
        </p:nvSpPr>
        <p:spPr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Google Shape;818;p57">
            <a:extLst>
              <a:ext uri="{FF2B5EF4-FFF2-40B4-BE49-F238E27FC236}">
                <a16:creationId xmlns:a16="http://schemas.microsoft.com/office/drawing/2014/main" id="{3EBDBAFF-A0DC-4E52-BB99-903C2906C5BA}"/>
              </a:ext>
            </a:extLst>
          </p:cNvPr>
          <p:cNvCxnSpPr>
            <a:cxnSpLocks/>
            <a:stCxn id="18" idx="1"/>
            <a:endCxn id="7" idx="2"/>
          </p:cNvCxnSpPr>
          <p:nvPr/>
        </p:nvCxnSpPr>
        <p:spPr>
          <a:xfrm flipV="1">
            <a:off x="3899816" y="506960"/>
            <a:ext cx="3921548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>
            <a:extLst>
              <a:ext uri="{FF2B5EF4-FFF2-40B4-BE49-F238E27FC236}">
                <a16:creationId xmlns:a16="http://schemas.microsoft.com/office/drawing/2014/main" id="{D0C5A0C1-ED29-4DF4-8DC1-2A8F7222D20E}"/>
              </a:ext>
            </a:extLst>
          </p:cNvPr>
          <p:cNvSpPr txBox="1"/>
          <p:nvPr/>
        </p:nvSpPr>
        <p:spPr>
          <a:xfrm>
            <a:off x="5634499" y="902992"/>
            <a:ext cx="2448271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foresees_change_of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foresees_repeal_of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foresees_amendment_of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foresees_commencement_of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foresees_application_of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foresees_citation_of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foresees_based_on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foresees_consolidation_of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foresees_execution_of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refers_to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" name="Google Shape;825;p57">
            <a:extLst>
              <a:ext uri="{FF2B5EF4-FFF2-40B4-BE49-F238E27FC236}">
                <a16:creationId xmlns:a16="http://schemas.microsoft.com/office/drawing/2014/main" id="{D3706596-40BA-4EDC-BE99-C905132C65E2}"/>
              </a:ext>
            </a:extLst>
          </p:cNvPr>
          <p:cNvCxnSpPr/>
          <p:nvPr/>
        </p:nvCxnSpPr>
        <p:spPr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>
            <a:extLst>
              <a:ext uri="{FF2B5EF4-FFF2-40B4-BE49-F238E27FC236}">
                <a16:creationId xmlns:a16="http://schemas.microsoft.com/office/drawing/2014/main" id="{FD308703-41C9-4CB6-93FA-48E535CFE3CE}"/>
              </a:ext>
            </a:extLst>
          </p:cNvPr>
          <p:cNvSpPr/>
          <p:nvPr/>
        </p:nvSpPr>
        <p:spPr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828;p57">
            <a:extLst>
              <a:ext uri="{FF2B5EF4-FFF2-40B4-BE49-F238E27FC236}">
                <a16:creationId xmlns:a16="http://schemas.microsoft.com/office/drawing/2014/main" id="{B4D57D73-4A61-4305-BFBA-799529C2EBCB}"/>
              </a:ext>
            </a:extLst>
          </p:cNvPr>
          <p:cNvSpPr/>
          <p:nvPr/>
        </p:nvSpPr>
        <p:spPr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fr" sz="18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eli:Work</a:t>
            </a:r>
            <a:endParaRPr sz="1800" b="1" dirty="0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>
            <a:extLst>
              <a:ext uri="{FF2B5EF4-FFF2-40B4-BE49-F238E27FC236}">
                <a16:creationId xmlns:a16="http://schemas.microsoft.com/office/drawing/2014/main" id="{732DB79A-61B5-4AC7-8428-E2EE60141296}"/>
              </a:ext>
            </a:extLst>
          </p:cNvPr>
          <p:cNvSpPr/>
          <p:nvPr/>
        </p:nvSpPr>
        <p:spPr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831;p57">
            <a:extLst>
              <a:ext uri="{FF2B5EF4-FFF2-40B4-BE49-F238E27FC236}">
                <a16:creationId xmlns:a16="http://schemas.microsoft.com/office/drawing/2014/main" id="{0BF12CD1-649A-4C2D-9AF9-6A5967FAA3E1}"/>
              </a:ext>
            </a:extLst>
          </p:cNvPr>
          <p:cNvSpPr/>
          <p:nvPr/>
        </p:nvSpPr>
        <p:spPr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827;p57">
            <a:extLst>
              <a:ext uri="{FF2B5EF4-FFF2-40B4-BE49-F238E27FC236}">
                <a16:creationId xmlns:a16="http://schemas.microsoft.com/office/drawing/2014/main" id="{CF96059E-18EA-41B7-95D6-2EFA7D800DCF}"/>
              </a:ext>
            </a:extLst>
          </p:cNvPr>
          <p:cNvSpPr/>
          <p:nvPr/>
        </p:nvSpPr>
        <p:spPr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838;p57">
            <a:extLst>
              <a:ext uri="{FF2B5EF4-FFF2-40B4-BE49-F238E27FC236}">
                <a16:creationId xmlns:a16="http://schemas.microsoft.com/office/drawing/2014/main" id="{AC8B91A2-75FA-42FE-A5F8-683A435B5B24}"/>
              </a:ext>
            </a:extLst>
          </p:cNvPr>
          <p:cNvSpPr/>
          <p:nvPr/>
        </p:nvSpPr>
        <p:spPr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834;p57">
            <a:extLst>
              <a:ext uri="{FF2B5EF4-FFF2-40B4-BE49-F238E27FC236}">
                <a16:creationId xmlns:a16="http://schemas.microsoft.com/office/drawing/2014/main" id="{1DE88AB8-31E1-4926-8F01-587745F922FE}"/>
              </a:ext>
            </a:extLst>
          </p:cNvPr>
          <p:cNvSpPr/>
          <p:nvPr/>
        </p:nvSpPr>
        <p:spPr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717;p52">
            <a:extLst>
              <a:ext uri="{FF2B5EF4-FFF2-40B4-BE49-F238E27FC236}">
                <a16:creationId xmlns:a16="http://schemas.microsoft.com/office/drawing/2014/main" id="{111A95AF-8CA6-4C55-82A7-741FA932EBF3}"/>
              </a:ext>
            </a:extLst>
          </p:cNvPr>
          <p:cNvSpPr/>
          <p:nvPr/>
        </p:nvSpPr>
        <p:spPr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719;p52">
            <a:extLst>
              <a:ext uri="{FF2B5EF4-FFF2-40B4-BE49-F238E27FC236}">
                <a16:creationId xmlns:a16="http://schemas.microsoft.com/office/drawing/2014/main" id="{B67870E2-12B2-4818-8B0A-90E3A706DA97}"/>
              </a:ext>
            </a:extLst>
          </p:cNvPr>
          <p:cNvCxnSpPr>
            <a:cxnSpLocks/>
          </p:cNvCxnSpPr>
          <p:nvPr/>
        </p:nvCxnSpPr>
        <p:spPr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Accolade ouvrante 17">
            <a:extLst>
              <a:ext uri="{FF2B5EF4-FFF2-40B4-BE49-F238E27FC236}">
                <a16:creationId xmlns:a16="http://schemas.microsoft.com/office/drawing/2014/main" id="{8477FF28-4D2D-4A1D-9E35-BDBEC8347CC2}"/>
              </a:ext>
            </a:extLst>
          </p:cNvPr>
          <p:cNvSpPr/>
          <p:nvPr/>
        </p:nvSpPr>
        <p:spPr>
          <a:xfrm rot="10800000">
            <a:off x="3589364" y="807720"/>
            <a:ext cx="310452" cy="3692011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14759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61D1B-64EC-4BBE-B347-5CECA9D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8811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fr-FR" dirty="0"/>
              <a:t>Full </a:t>
            </a:r>
            <a:r>
              <a:rPr lang="fr-FR" dirty="0" err="1"/>
              <a:t>diagrams</a:t>
            </a:r>
            <a:r>
              <a:rPr lang="fr-FR" dirty="0"/>
              <a:t> </a:t>
            </a:r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FRBRoo</a:t>
            </a:r>
            <a:r>
              <a:rPr lang="fr-FR" dirty="0"/>
              <a:t> </a:t>
            </a:r>
            <a:r>
              <a:rPr lang="fr-FR" dirty="0" err="1"/>
              <a:t>references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066876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activity_id</a:t>
            </a: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activity_label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activity_start_date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activity_end_date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>
          <a:xfrm rot="16200000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>
          <a:xfrm>
            <a:off x="3093552" y="627502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2" name="Google Shape;432;p43"/>
          <p:cNvCxnSpPr/>
          <p:nvPr/>
        </p:nvCxnSpPr>
        <p:spPr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43"/>
          <p:cNvSpPr/>
          <p:nvPr/>
        </p:nvSpPr>
        <p:spPr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43"/>
          <p:cNvSpPr/>
          <p:nvPr/>
        </p:nvSpPr>
        <p:spPr>
          <a:xfrm>
            <a:off x="328192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43"/>
          <p:cNvSpPr/>
          <p:nvPr/>
        </p:nvSpPr>
        <p:spPr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6" name="Google Shape;436;p43"/>
          <p:cNvCxnSpPr>
            <a:stCxn id="434" idx="1"/>
            <a:endCxn id="435" idx="0"/>
          </p:cNvCxnSpPr>
          <p:nvPr/>
        </p:nvCxnSpPr>
        <p:spPr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8" name="Google Shape;438;p43"/>
          <p:cNvCxnSpPr>
            <a:stCxn id="439" idx="0"/>
            <a:endCxn id="433" idx="3"/>
          </p:cNvCxnSpPr>
          <p:nvPr/>
        </p:nvCxnSpPr>
        <p:spPr>
          <a:xfrm rot="-5400000" flipH="1">
            <a:off x="5458049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>
          <a:xfrm>
            <a:off x="5116432" y="627501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was_motivated_by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motivated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1" name="Google Shape;441;p43"/>
          <p:cNvSpPr/>
          <p:nvPr/>
        </p:nvSpPr>
        <p:spPr>
          <a:xfrm>
            <a:off x="290630" y="465516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/>
          <p:nvPr/>
        </p:nvSpPr>
        <p:spPr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3" name="Google Shape;443;p43"/>
          <p:cNvCxnSpPr>
            <a:stCxn id="442" idx="1"/>
            <a:endCxn id="441" idx="2"/>
          </p:cNvCxnSpPr>
          <p:nvPr/>
        </p:nvCxnSpPr>
        <p:spPr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>
          <a:xfrm>
            <a:off x="621679" y="1368230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had_legal_basis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43"/>
          <p:cNvSpPr/>
          <p:nvPr/>
        </p:nvSpPr>
        <p:spPr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435;p43">
            <a:extLst>
              <a:ext uri="{FF2B5EF4-FFF2-40B4-BE49-F238E27FC236}">
                <a16:creationId xmlns:a16="http://schemas.microsoft.com/office/drawing/2014/main" id="{4FE2EAFC-7AE5-49D0-8E9C-DCE8920576AB}"/>
              </a:ext>
            </a:extLst>
          </p:cNvPr>
          <p:cNvSpPr/>
          <p:nvPr/>
        </p:nvSpPr>
        <p:spPr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436;p43">
            <a:extLst>
              <a:ext uri="{FF2B5EF4-FFF2-40B4-BE49-F238E27FC236}">
                <a16:creationId xmlns:a16="http://schemas.microsoft.com/office/drawing/2014/main" id="{B59AD128-B64E-4155-8CF3-50BED755872B}"/>
              </a:ext>
            </a:extLst>
          </p:cNvPr>
          <p:cNvCxnSpPr>
            <a:cxnSpLocks/>
            <a:stCxn id="424" idx="2"/>
            <a:endCxn id="59" idx="0"/>
          </p:cNvCxnSpPr>
          <p:nvPr/>
        </p:nvCxnSpPr>
        <p:spPr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>
            <a:extLst>
              <a:ext uri="{FF2B5EF4-FFF2-40B4-BE49-F238E27FC236}">
                <a16:creationId xmlns:a16="http://schemas.microsoft.com/office/drawing/2014/main" id="{56BC0CDC-2E5C-4090-A99C-C7E03C2F773F}"/>
              </a:ext>
            </a:extLst>
          </p:cNvPr>
          <p:cNvSpPr txBox="1"/>
          <p:nvPr/>
        </p:nvSpPr>
        <p:spPr>
          <a:xfrm>
            <a:off x="3936049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434;p43">
            <a:extLst>
              <a:ext uri="{FF2B5EF4-FFF2-40B4-BE49-F238E27FC236}">
                <a16:creationId xmlns:a16="http://schemas.microsoft.com/office/drawing/2014/main" id="{49B7E415-F8E5-440C-B2CF-43ED631A4D10}"/>
              </a:ext>
            </a:extLst>
          </p:cNvPr>
          <p:cNvSpPr/>
          <p:nvPr/>
        </p:nvSpPr>
        <p:spPr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435;p43">
            <a:extLst>
              <a:ext uri="{FF2B5EF4-FFF2-40B4-BE49-F238E27FC236}">
                <a16:creationId xmlns:a16="http://schemas.microsoft.com/office/drawing/2014/main" id="{BC92A140-5958-4C10-87A8-1DABCC5519B2}"/>
              </a:ext>
            </a:extLst>
          </p:cNvPr>
          <p:cNvSpPr/>
          <p:nvPr/>
        </p:nvSpPr>
        <p:spPr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434;p43">
            <a:extLst>
              <a:ext uri="{FF2B5EF4-FFF2-40B4-BE49-F238E27FC236}">
                <a16:creationId xmlns:a16="http://schemas.microsoft.com/office/drawing/2014/main" id="{2A9287DB-1D5A-45BD-A6C7-49479E9AFB01}"/>
              </a:ext>
            </a:extLst>
          </p:cNvPr>
          <p:cNvSpPr/>
          <p:nvPr/>
        </p:nvSpPr>
        <p:spPr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436;p43">
            <a:extLst>
              <a:ext uri="{FF2B5EF4-FFF2-40B4-BE49-F238E27FC236}">
                <a16:creationId xmlns:a16="http://schemas.microsoft.com/office/drawing/2014/main" id="{12A2598B-8B80-47B8-8AED-242D8C18D019}"/>
              </a:ext>
            </a:extLst>
          </p:cNvPr>
          <p:cNvCxnSpPr>
            <a:cxnSpLocks/>
            <a:stCxn id="33" idx="3"/>
            <a:endCxn id="32" idx="2"/>
          </p:cNvCxnSpPr>
          <p:nvPr/>
        </p:nvCxnSpPr>
        <p:spPr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>
            <a:extLst>
              <a:ext uri="{FF2B5EF4-FFF2-40B4-BE49-F238E27FC236}">
                <a16:creationId xmlns:a16="http://schemas.microsoft.com/office/drawing/2014/main" id="{3D170D6C-14A1-4505-9BCC-1B1DA0150123}"/>
              </a:ext>
            </a:extLst>
          </p:cNvPr>
          <p:cNvSpPr txBox="1"/>
          <p:nvPr/>
        </p:nvSpPr>
        <p:spPr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72162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>
            <a:extLst>
              <a:ext uri="{FF2B5EF4-FFF2-40B4-BE49-F238E27FC236}">
                <a16:creationId xmlns:a16="http://schemas.microsoft.com/office/drawing/2014/main" id="{292B5A41-4AA6-4DD7-8C63-98799170F514}"/>
              </a:ext>
            </a:extLst>
          </p:cNvPr>
          <p:cNvSpPr/>
          <p:nvPr/>
        </p:nvSpPr>
        <p:spPr>
          <a:xfrm>
            <a:off x="551473" y="1656615"/>
            <a:ext cx="2545200" cy="1373760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 dirty="0">
              <a:latin typeface="Arial"/>
            </a:endParaRPr>
          </a:p>
        </p:txBody>
      </p:sp>
      <p:sp>
        <p:nvSpPr>
          <p:cNvPr id="55" name="CustomShape 2">
            <a:extLst>
              <a:ext uri="{FF2B5EF4-FFF2-40B4-BE49-F238E27FC236}">
                <a16:creationId xmlns:a16="http://schemas.microsoft.com/office/drawing/2014/main" id="{49EF03D5-9496-46E9-B037-AC019ADA1F18}"/>
              </a:ext>
            </a:extLst>
          </p:cNvPr>
          <p:cNvSpPr/>
          <p:nvPr/>
        </p:nvSpPr>
        <p:spPr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3">
            <a:extLst>
              <a:ext uri="{FF2B5EF4-FFF2-40B4-BE49-F238E27FC236}">
                <a16:creationId xmlns:a16="http://schemas.microsoft.com/office/drawing/2014/main" id="{2ABD618D-46C9-46F5-ABA0-E3B4303E67E9}"/>
              </a:ext>
            </a:extLst>
          </p:cNvPr>
          <p:cNvSpPr/>
          <p:nvPr/>
        </p:nvSpPr>
        <p:spPr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>
            <a:extLst>
              <a:ext uri="{FF2B5EF4-FFF2-40B4-BE49-F238E27FC236}">
                <a16:creationId xmlns:a16="http://schemas.microsoft.com/office/drawing/2014/main" id="{97C715F9-8F52-45F4-965B-1E2F017265E2}"/>
              </a:ext>
            </a:extLst>
          </p:cNvPr>
          <p:cNvSpPr/>
          <p:nvPr/>
        </p:nvSpPr>
        <p:spPr>
          <a:xfrm>
            <a:off x="4047971" y="3504606"/>
            <a:ext cx="1932657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59" name="CustomShape 7">
            <a:extLst>
              <a:ext uri="{FF2B5EF4-FFF2-40B4-BE49-F238E27FC236}">
                <a16:creationId xmlns:a16="http://schemas.microsoft.com/office/drawing/2014/main" id="{907A1292-5038-41AC-9AF9-AC374CCE61EA}"/>
              </a:ext>
            </a:extLst>
          </p:cNvPr>
          <p:cNvSpPr/>
          <p:nvPr/>
        </p:nvSpPr>
        <p:spPr>
          <a:xfrm>
            <a:off x="1442931" y="745972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0" name="CustomShape 8">
            <a:extLst>
              <a:ext uri="{FF2B5EF4-FFF2-40B4-BE49-F238E27FC236}">
                <a16:creationId xmlns:a16="http://schemas.microsoft.com/office/drawing/2014/main" id="{5430BCEF-D9EE-43FF-B3D2-E2AB2FCE1B1D}"/>
              </a:ext>
            </a:extLst>
          </p:cNvPr>
          <p:cNvSpPr/>
          <p:nvPr/>
        </p:nvSpPr>
        <p:spPr>
          <a:xfrm>
            <a:off x="1084767" y="3598209"/>
            <a:ext cx="2082960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1" name="CustomShape 9">
            <a:extLst>
              <a:ext uri="{FF2B5EF4-FFF2-40B4-BE49-F238E27FC236}">
                <a16:creationId xmlns:a16="http://schemas.microsoft.com/office/drawing/2014/main" id="{FCBD83C6-3B75-4208-8DE3-C4BB178685DE}"/>
              </a:ext>
            </a:extLst>
          </p:cNvPr>
          <p:cNvSpPr/>
          <p:nvPr/>
        </p:nvSpPr>
        <p:spPr>
          <a:xfrm>
            <a:off x="4057512" y="2121341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 dirty="0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</a:pPr>
            <a:endParaRPr lang="fr-FR" sz="1400" b="0" strike="noStrike" spc="-1" dirty="0">
              <a:latin typeface="Arial"/>
            </a:endParaRPr>
          </a:p>
        </p:txBody>
      </p:sp>
      <p:sp>
        <p:nvSpPr>
          <p:cNvPr id="62" name="CustomShape 10">
            <a:extLst>
              <a:ext uri="{FF2B5EF4-FFF2-40B4-BE49-F238E27FC236}">
                <a16:creationId xmlns:a16="http://schemas.microsoft.com/office/drawing/2014/main" id="{E0D051F9-844D-44BF-9E12-7F0997D508CB}"/>
              </a:ext>
            </a:extLst>
          </p:cNvPr>
          <p:cNvSpPr/>
          <p:nvPr/>
        </p:nvSpPr>
        <p:spPr>
          <a:xfrm>
            <a:off x="6867856" y="209580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63" name="CustomShape 12">
            <a:extLst>
              <a:ext uri="{FF2B5EF4-FFF2-40B4-BE49-F238E27FC236}">
                <a16:creationId xmlns:a16="http://schemas.microsoft.com/office/drawing/2014/main" id="{EFDF95A0-A3D3-4ACE-8427-FE2119E6BA5A}"/>
              </a:ext>
            </a:extLst>
          </p:cNvPr>
          <p:cNvSpPr/>
          <p:nvPr/>
        </p:nvSpPr>
        <p:spPr>
          <a:xfrm>
            <a:off x="3081662" y="2396281"/>
            <a:ext cx="1060039" cy="2308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-1" dirty="0">
              <a:latin typeface="Arial"/>
            </a:endParaRPr>
          </a:p>
        </p:txBody>
      </p:sp>
      <p:sp>
        <p:nvSpPr>
          <p:cNvPr id="64" name="CustomShape 13">
            <a:extLst>
              <a:ext uri="{FF2B5EF4-FFF2-40B4-BE49-F238E27FC236}">
                <a16:creationId xmlns:a16="http://schemas.microsoft.com/office/drawing/2014/main" id="{0C92A09B-AA34-4E4C-81B1-D371CB918671}"/>
              </a:ext>
            </a:extLst>
          </p:cNvPr>
          <p:cNvSpPr/>
          <p:nvPr/>
        </p:nvSpPr>
        <p:spPr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14">
            <a:extLst>
              <a:ext uri="{FF2B5EF4-FFF2-40B4-BE49-F238E27FC236}">
                <a16:creationId xmlns:a16="http://schemas.microsoft.com/office/drawing/2014/main" id="{1C04D28A-7AFE-46B5-B1CD-65178F8DDD85}"/>
              </a:ext>
            </a:extLst>
          </p:cNvPr>
          <p:cNvSpPr/>
          <p:nvPr/>
        </p:nvSpPr>
        <p:spPr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15">
            <a:extLst>
              <a:ext uri="{FF2B5EF4-FFF2-40B4-BE49-F238E27FC236}">
                <a16:creationId xmlns:a16="http://schemas.microsoft.com/office/drawing/2014/main" id="{4D0F1D49-BA69-4F49-A0A8-0156F6784049}"/>
              </a:ext>
            </a:extLst>
          </p:cNvPr>
          <p:cNvSpPr/>
          <p:nvPr/>
        </p:nvSpPr>
        <p:spPr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16">
            <a:extLst>
              <a:ext uri="{FF2B5EF4-FFF2-40B4-BE49-F238E27FC236}">
                <a16:creationId xmlns:a16="http://schemas.microsoft.com/office/drawing/2014/main" id="{E07FF422-E050-44AC-AF77-3F34F631ED41}"/>
              </a:ext>
            </a:extLst>
          </p:cNvPr>
          <p:cNvSpPr/>
          <p:nvPr/>
        </p:nvSpPr>
        <p:spPr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18">
            <a:extLst>
              <a:ext uri="{FF2B5EF4-FFF2-40B4-BE49-F238E27FC236}">
                <a16:creationId xmlns:a16="http://schemas.microsoft.com/office/drawing/2014/main" id="{BB607015-D455-4F86-BEDC-148C76033367}"/>
              </a:ext>
            </a:extLst>
          </p:cNvPr>
          <p:cNvSpPr/>
          <p:nvPr/>
        </p:nvSpPr>
        <p:spPr>
          <a:xfrm>
            <a:off x="7260601" y="1276909"/>
            <a:ext cx="117018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9" name="CustomShape 19">
            <a:extLst>
              <a:ext uri="{FF2B5EF4-FFF2-40B4-BE49-F238E27FC236}">
                <a16:creationId xmlns:a16="http://schemas.microsoft.com/office/drawing/2014/main" id="{62DF7393-60DB-45E1-86E1-E44F02965971}"/>
              </a:ext>
            </a:extLst>
          </p:cNvPr>
          <p:cNvSpPr/>
          <p:nvPr/>
        </p:nvSpPr>
        <p:spPr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>
            <a:extLst>
              <a:ext uri="{FF2B5EF4-FFF2-40B4-BE49-F238E27FC236}">
                <a16:creationId xmlns:a16="http://schemas.microsoft.com/office/drawing/2014/main" id="{AB118590-338A-41E6-A4D4-D3BD821051F6}"/>
              </a:ext>
            </a:extLst>
          </p:cNvPr>
          <p:cNvSpPr/>
          <p:nvPr/>
        </p:nvSpPr>
        <p:spPr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21">
            <a:extLst>
              <a:ext uri="{FF2B5EF4-FFF2-40B4-BE49-F238E27FC236}">
                <a16:creationId xmlns:a16="http://schemas.microsoft.com/office/drawing/2014/main" id="{5750E1F8-A31A-45C2-B6EE-5BCADD1DEF61}"/>
              </a:ext>
            </a:extLst>
          </p:cNvPr>
          <p:cNvSpPr/>
          <p:nvPr/>
        </p:nvSpPr>
        <p:spPr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23">
            <a:extLst>
              <a:ext uri="{FF2B5EF4-FFF2-40B4-BE49-F238E27FC236}">
                <a16:creationId xmlns:a16="http://schemas.microsoft.com/office/drawing/2014/main" id="{C31A57E6-C6F8-4089-97CE-F9D335A08751}"/>
              </a:ext>
            </a:extLst>
          </p:cNvPr>
          <p:cNvSpPr/>
          <p:nvPr/>
        </p:nvSpPr>
        <p:spPr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24">
            <a:extLst>
              <a:ext uri="{FF2B5EF4-FFF2-40B4-BE49-F238E27FC236}">
                <a16:creationId xmlns:a16="http://schemas.microsoft.com/office/drawing/2014/main" id="{279603FB-9289-4398-AD3A-3214521C13C3}"/>
              </a:ext>
            </a:extLst>
          </p:cNvPr>
          <p:cNvSpPr/>
          <p:nvPr/>
        </p:nvSpPr>
        <p:spPr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26">
            <a:extLst>
              <a:ext uri="{FF2B5EF4-FFF2-40B4-BE49-F238E27FC236}">
                <a16:creationId xmlns:a16="http://schemas.microsoft.com/office/drawing/2014/main" id="{ACB96A93-367A-4D26-875C-42328DCEF27B}"/>
              </a:ext>
            </a:extLst>
          </p:cNvPr>
          <p:cNvSpPr/>
          <p:nvPr/>
        </p:nvSpPr>
        <p:spPr>
          <a:xfrm>
            <a:off x="4057512" y="740146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80D40AF4-63F3-468B-BE64-3616694FCF82}"/>
              </a:ext>
            </a:extLst>
          </p:cNvPr>
          <p:cNvCxnSpPr>
            <a:cxnSpLocks/>
            <a:stCxn id="53" idx="3"/>
            <a:endCxn id="61" idx="1"/>
          </p:cNvCxnSpPr>
          <p:nvPr/>
        </p:nvCxnSpPr>
        <p:spPr>
          <a:xfrm>
            <a:off x="3096673" y="2343495"/>
            <a:ext cx="960839" cy="47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2CDD2282-1F0A-4CFA-A5C6-936E04637EB5}"/>
              </a:ext>
            </a:extLst>
          </p:cNvPr>
          <p:cNvCxnSpPr>
            <a:cxnSpLocks/>
            <a:stCxn id="70" idx="0"/>
            <a:endCxn id="72" idx="2"/>
          </p:cNvCxnSpPr>
          <p:nvPr/>
        </p:nvCxnSpPr>
        <p:spPr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8" name="Connecteur droit avec flèche 77">
            <a:extLst>
              <a:ext uri="{FF2B5EF4-FFF2-40B4-BE49-F238E27FC236}">
                <a16:creationId xmlns:a16="http://schemas.microsoft.com/office/drawing/2014/main" id="{79F665E5-793B-4E97-9BEE-0DA90BCE249B}"/>
              </a:ext>
            </a:extLst>
          </p:cNvPr>
          <p:cNvCxnSpPr>
            <a:cxnSpLocks/>
            <a:stCxn id="71" idx="0"/>
            <a:endCxn id="73" idx="2"/>
          </p:cNvCxnSpPr>
          <p:nvPr/>
        </p:nvCxnSpPr>
        <p:spPr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754B6715-F96B-4480-A46C-85DD6BECAA5F}"/>
              </a:ext>
            </a:extLst>
          </p:cNvPr>
          <p:cNvCxnSpPr>
            <a:cxnSpLocks/>
            <a:stCxn id="65" idx="2"/>
            <a:endCxn id="67" idx="0"/>
          </p:cNvCxnSpPr>
          <p:nvPr/>
        </p:nvCxnSpPr>
        <p:spPr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ADB47B0A-FA93-4691-A2A7-ACB5FE401DA5}"/>
              </a:ext>
            </a:extLst>
          </p:cNvPr>
          <p:cNvCxnSpPr>
            <a:cxnSpLocks/>
            <a:stCxn id="64" idx="2"/>
            <a:endCxn id="66" idx="0"/>
          </p:cNvCxnSpPr>
          <p:nvPr/>
        </p:nvCxnSpPr>
        <p:spPr>
          <a:xfrm>
            <a:off x="2708142" y="3397111"/>
            <a:ext cx="0" cy="99982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1" name="Connecteur droit avec flèche 43">
            <a:extLst>
              <a:ext uri="{FF2B5EF4-FFF2-40B4-BE49-F238E27FC236}">
                <a16:creationId xmlns:a16="http://schemas.microsoft.com/office/drawing/2014/main" id="{74D96F09-E4BE-457F-927A-147D6E9713F5}"/>
              </a:ext>
            </a:extLst>
          </p:cNvPr>
          <p:cNvCxnSpPr>
            <a:cxnSpLocks/>
            <a:stCxn id="61" idx="3"/>
            <a:endCxn id="62" idx="2"/>
          </p:cNvCxnSpPr>
          <p:nvPr/>
        </p:nvCxnSpPr>
        <p:spPr>
          <a:xfrm flipV="1">
            <a:off x="5980632" y="681540"/>
            <a:ext cx="1905484" cy="1666691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3" name="Connecteur droit avec flèche 43">
            <a:extLst>
              <a:ext uri="{FF2B5EF4-FFF2-40B4-BE49-F238E27FC236}">
                <a16:creationId xmlns:a16="http://schemas.microsoft.com/office/drawing/2014/main" id="{8110F661-0238-487F-B932-859A8413C21E}"/>
              </a:ext>
            </a:extLst>
          </p:cNvPr>
          <p:cNvCxnSpPr>
            <a:cxnSpLocks/>
            <a:stCxn id="61" idx="3"/>
            <a:endCxn id="85" idx="0"/>
          </p:cNvCxnSpPr>
          <p:nvPr/>
        </p:nvCxnSpPr>
        <p:spPr>
          <a:xfrm>
            <a:off x="5980632" y="2348231"/>
            <a:ext cx="1905484" cy="702270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4" name="CustomShape 18">
            <a:extLst>
              <a:ext uri="{FF2B5EF4-FFF2-40B4-BE49-F238E27FC236}">
                <a16:creationId xmlns:a16="http://schemas.microsoft.com/office/drawing/2014/main" id="{8F7D1285-4FEE-412D-B779-5C02A026C994}"/>
              </a:ext>
            </a:extLst>
          </p:cNvPr>
          <p:cNvSpPr/>
          <p:nvPr/>
        </p:nvSpPr>
        <p:spPr>
          <a:xfrm>
            <a:off x="7423421" y="2576399"/>
            <a:ext cx="1633687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85" name="CustomShape 19">
            <a:extLst>
              <a:ext uri="{FF2B5EF4-FFF2-40B4-BE49-F238E27FC236}">
                <a16:creationId xmlns:a16="http://schemas.microsoft.com/office/drawing/2014/main" id="{4809D1C3-9416-4291-A818-9ED3333C08A0}"/>
              </a:ext>
            </a:extLst>
          </p:cNvPr>
          <p:cNvSpPr/>
          <p:nvPr/>
        </p:nvSpPr>
        <p:spPr>
          <a:xfrm>
            <a:off x="6877036" y="3050501"/>
            <a:ext cx="201816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1A5EC6C9-FD00-4BCC-A7D8-A2C3D62C8789}"/>
              </a:ext>
            </a:extLst>
          </p:cNvPr>
          <p:cNvSpPr/>
          <p:nvPr/>
        </p:nvSpPr>
        <p:spPr>
          <a:xfrm rot="5400000">
            <a:off x="3155437" y="-1531882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colade ouvrante 42">
            <a:extLst>
              <a:ext uri="{FF2B5EF4-FFF2-40B4-BE49-F238E27FC236}">
                <a16:creationId xmlns:a16="http://schemas.microsoft.com/office/drawing/2014/main" id="{C85F632C-6F03-47D5-904C-1678D230C2FD}"/>
              </a:ext>
            </a:extLst>
          </p:cNvPr>
          <p:cNvSpPr/>
          <p:nvPr/>
        </p:nvSpPr>
        <p:spPr>
          <a:xfrm rot="16200000">
            <a:off x="3128646" y="472578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CustomShape 1">
            <a:extLst>
              <a:ext uri="{FF2B5EF4-FFF2-40B4-BE49-F238E27FC236}">
                <a16:creationId xmlns:a16="http://schemas.microsoft.com/office/drawing/2014/main" id="{91182477-0F24-42A7-8A45-17622754ED43}"/>
              </a:ext>
            </a:extLst>
          </p:cNvPr>
          <p:cNvSpPr/>
          <p:nvPr/>
        </p:nvSpPr>
        <p:spPr>
          <a:xfrm>
            <a:off x="6877036" y="4210134"/>
            <a:ext cx="2018160" cy="604714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</p:txBody>
      </p:sp>
      <p:cxnSp>
        <p:nvCxnSpPr>
          <p:cNvPr id="86" name="Connecteur droit avec flèche 43">
            <a:extLst>
              <a:ext uri="{FF2B5EF4-FFF2-40B4-BE49-F238E27FC236}">
                <a16:creationId xmlns:a16="http://schemas.microsoft.com/office/drawing/2014/main" id="{2E9DEB68-BD96-40C9-BE43-536A7DBFFB9F}"/>
              </a:ext>
            </a:extLst>
          </p:cNvPr>
          <p:cNvCxnSpPr>
            <a:cxnSpLocks/>
            <a:stCxn id="57" idx="1"/>
            <a:endCxn id="87" idx="3"/>
          </p:cNvCxnSpPr>
          <p:nvPr/>
        </p:nvCxnSpPr>
        <p:spPr>
          <a:xfrm rot="10800000">
            <a:off x="5982256" y="2502467"/>
            <a:ext cx="894781" cy="2010025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7" name="CustomShape 15">
            <a:extLst>
              <a:ext uri="{FF2B5EF4-FFF2-40B4-BE49-F238E27FC236}">
                <a16:creationId xmlns:a16="http://schemas.microsoft.com/office/drawing/2014/main" id="{85F3CF3E-D06B-48E8-9175-899772B2F1A2}"/>
              </a:ext>
            </a:extLst>
          </p:cNvPr>
          <p:cNvSpPr/>
          <p:nvPr/>
        </p:nvSpPr>
        <p:spPr>
          <a:xfrm>
            <a:off x="5844735" y="244468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12">
            <a:extLst>
              <a:ext uri="{FF2B5EF4-FFF2-40B4-BE49-F238E27FC236}">
                <a16:creationId xmlns:a16="http://schemas.microsoft.com/office/drawing/2014/main" id="{9BF91CF9-8080-4483-A797-52E393C92D75}"/>
              </a:ext>
            </a:extLst>
          </p:cNvPr>
          <p:cNvSpPr/>
          <p:nvPr/>
        </p:nvSpPr>
        <p:spPr>
          <a:xfrm>
            <a:off x="6429646" y="3760473"/>
            <a:ext cx="147563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latin typeface="Calibri"/>
                <a:ea typeface="Calibri"/>
              </a:rPr>
              <a:t>a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10026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>
          <a:xfrm>
            <a:off x="6105379" y="2507483"/>
            <a:ext cx="25766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6"/>
          <p:cNvSpPr/>
          <p:nvPr/>
        </p:nvSpPr>
        <p:spPr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1637508" y="2659674"/>
            <a:ext cx="20639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based_on_a_realization_of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>
          <a:xfrm flipH="1">
            <a:off x="5829559" y="2449509"/>
            <a:ext cx="4855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6"/>
          <p:cNvSpPr/>
          <p:nvPr/>
        </p:nvSpPr>
        <p:spPr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>
          <a:xfrm>
            <a:off x="6105379" y="1203667"/>
            <a:ext cx="19049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recorded_in_realization_of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>
          <a:xfrm>
            <a:off x="1763439" y="1149463"/>
            <a:ext cx="246283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46"/>
          <p:cNvSpPr/>
          <p:nvPr/>
        </p:nvSpPr>
        <p:spPr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46"/>
          <p:cNvSpPr/>
          <p:nvPr/>
        </p:nvSpPr>
        <p:spPr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554;p46">
            <a:extLst>
              <a:ext uri="{FF2B5EF4-FFF2-40B4-BE49-F238E27FC236}">
                <a16:creationId xmlns:a16="http://schemas.microsoft.com/office/drawing/2014/main" id="{97C6B656-E19B-4B58-B248-FCC284B2E941}"/>
              </a:ext>
            </a:extLst>
          </p:cNvPr>
          <p:cNvSpPr/>
          <p:nvPr/>
        </p:nvSpPr>
        <p:spPr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548;p46">
            <a:extLst>
              <a:ext uri="{FF2B5EF4-FFF2-40B4-BE49-F238E27FC236}">
                <a16:creationId xmlns:a16="http://schemas.microsoft.com/office/drawing/2014/main" id="{6BD6BCEC-4FF8-4F43-B0CB-DC8A9732C962}"/>
              </a:ext>
            </a:extLst>
          </p:cNvPr>
          <p:cNvSpPr/>
          <p:nvPr/>
        </p:nvSpPr>
        <p:spPr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" name="Google Shape;552;p46">
            <a:extLst>
              <a:ext uri="{FF2B5EF4-FFF2-40B4-BE49-F238E27FC236}">
                <a16:creationId xmlns:a16="http://schemas.microsoft.com/office/drawing/2014/main" id="{4670B371-B0F4-4243-A24D-18828C7617CA}"/>
              </a:ext>
            </a:extLst>
          </p:cNvPr>
          <p:cNvCxnSpPr>
            <a:cxnSpLocks/>
            <a:stCxn id="545" idx="3"/>
            <a:endCxn id="19" idx="3"/>
          </p:cNvCxnSpPr>
          <p:nvPr/>
        </p:nvCxnSpPr>
        <p:spPr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>
            <a:extLst>
              <a:ext uri="{FF2B5EF4-FFF2-40B4-BE49-F238E27FC236}">
                <a16:creationId xmlns:a16="http://schemas.microsoft.com/office/drawing/2014/main" id="{ED1F8984-E0E8-403F-9665-3FC9651E8F86}"/>
              </a:ext>
            </a:extLst>
          </p:cNvPr>
          <p:cNvSpPr txBox="1"/>
          <p:nvPr/>
        </p:nvSpPr>
        <p:spPr>
          <a:xfrm>
            <a:off x="6105379" y="382215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created_expression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548;p46">
            <a:extLst>
              <a:ext uri="{FF2B5EF4-FFF2-40B4-BE49-F238E27FC236}">
                <a16:creationId xmlns:a16="http://schemas.microsoft.com/office/drawing/2014/main" id="{2D165776-52F3-4199-A5A9-AE1FE51566FF}"/>
              </a:ext>
            </a:extLst>
          </p:cNvPr>
          <p:cNvSpPr/>
          <p:nvPr/>
        </p:nvSpPr>
        <p:spPr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" name="Google Shape;552;p46">
            <a:extLst>
              <a:ext uri="{FF2B5EF4-FFF2-40B4-BE49-F238E27FC236}">
                <a16:creationId xmlns:a16="http://schemas.microsoft.com/office/drawing/2014/main" id="{B0602115-51A7-4155-A927-14EA23D0A9DE}"/>
              </a:ext>
            </a:extLst>
          </p:cNvPr>
          <p:cNvCxnSpPr>
            <a:cxnSpLocks/>
            <a:stCxn id="545" idx="3"/>
            <a:endCxn id="37" idx="3"/>
          </p:cNvCxnSpPr>
          <p:nvPr/>
        </p:nvCxnSpPr>
        <p:spPr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>
            <a:extLst>
              <a:ext uri="{FF2B5EF4-FFF2-40B4-BE49-F238E27FC236}">
                <a16:creationId xmlns:a16="http://schemas.microsoft.com/office/drawing/2014/main" id="{FFA9203F-27D4-416E-A428-09AB2F46E242}"/>
              </a:ext>
            </a:extLst>
          </p:cNvPr>
          <p:cNvSpPr txBox="1"/>
          <p:nvPr/>
        </p:nvSpPr>
        <p:spPr>
          <a:xfrm>
            <a:off x="6105379" y="4412891"/>
            <a:ext cx="257660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produced_manifestation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48665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process_title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process_description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process_number </a:t>
            </a: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(only one)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process_id &lt; activity_id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process_external_id (&lt; process_id)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date_last_update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9"/>
          <p:cNvSpPr/>
          <p:nvPr/>
        </p:nvSpPr>
        <p:spPr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9"/>
          <p:cNvSpPr/>
          <p:nvPr/>
        </p:nvSpPr>
        <p:spPr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2" name="Google Shape;622;p49"/>
          <p:cNvCxnSpPr>
            <a:stCxn id="621" idx="0"/>
            <a:endCxn id="620" idx="1"/>
          </p:cNvCxnSpPr>
          <p:nvPr/>
        </p:nvCxnSpPr>
        <p:spPr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>
          <a:xfrm>
            <a:off x="3662666" y="939814"/>
            <a:ext cx="186178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process_type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&lt; 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9"/>
          <p:cNvSpPr/>
          <p:nvPr/>
        </p:nvSpPr>
        <p:spPr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9"/>
          <p:cNvSpPr/>
          <p:nvPr/>
        </p:nvSpPr>
        <p:spPr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49"/>
          <p:cNvCxnSpPr>
            <a:stCxn id="625" idx="0"/>
            <a:endCxn id="624" idx="1"/>
          </p:cNvCxnSpPr>
          <p:nvPr/>
        </p:nvCxnSpPr>
        <p:spPr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>
          <a:xfrm>
            <a:off x="3703525" y="165755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process_status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9"/>
          <p:cNvSpPr/>
          <p:nvPr/>
        </p:nvSpPr>
        <p:spPr>
          <a:xfrm>
            <a:off x="8126098" y="1707654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0" name="Google Shape;630;p49"/>
          <p:cNvCxnSpPr>
            <a:stCxn id="609" idx="1"/>
            <a:endCxn id="617" idx="1"/>
          </p:cNvCxnSpPr>
          <p:nvPr/>
        </p:nvCxnSpPr>
        <p:spPr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>
          <a:xfrm>
            <a:off x="-36065" y="2728830"/>
            <a:ext cx="127879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latest_activity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49"/>
          <p:cNvSpPr/>
          <p:nvPr/>
        </p:nvSpPr>
        <p:spPr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owl:Thing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3" name="Google Shape;633;p49"/>
          <p:cNvCxnSpPr>
            <a:stCxn id="634" idx="3"/>
            <a:endCxn id="632" idx="0"/>
          </p:cNvCxnSpPr>
          <p:nvPr/>
        </p:nvCxnSpPr>
        <p:spPr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>
          <a:xfrm>
            <a:off x="4604810" y="3395036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is_subject_of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49"/>
          <p:cNvSpPr/>
          <p:nvPr/>
        </p:nvSpPr>
        <p:spPr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6" name="Google Shape;636;p49"/>
          <p:cNvCxnSpPr>
            <a:stCxn id="609" idx="3"/>
            <a:endCxn id="637" idx="2"/>
          </p:cNvCxnSpPr>
          <p:nvPr/>
        </p:nvCxnSpPr>
        <p:spPr>
          <a:xfrm rot="10800000" flipH="1">
            <a:off x="4468673" y="2734400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skos:Concept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4593556" y="2723851"/>
            <a:ext cx="204574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process_keyword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49"/>
          <p:cNvSpPr/>
          <p:nvPr/>
        </p:nvSpPr>
        <p:spPr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40" name="Google Shape;640;p49"/>
          <p:cNvCxnSpPr>
            <a:stCxn id="641" idx="1"/>
            <a:endCxn id="639" idx="1"/>
          </p:cNvCxnSpPr>
          <p:nvPr/>
        </p:nvCxnSpPr>
        <p:spPr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49"/>
          <p:cNvSpPr txBox="1"/>
          <p:nvPr/>
        </p:nvSpPr>
        <p:spPr>
          <a:xfrm>
            <a:off x="32986" y="3764358"/>
            <a:ext cx="138848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current_stage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49"/>
          <p:cNvSpPr/>
          <p:nvPr/>
        </p:nvSpPr>
        <p:spPr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Agent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44" name="Google Shape;644;p49"/>
          <p:cNvCxnSpPr>
            <a:stCxn id="645" idx="2"/>
            <a:endCxn id="643" idx="1"/>
          </p:cNvCxnSpPr>
          <p:nvPr/>
        </p:nvCxnSpPr>
        <p:spPr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>
          <a:xfrm>
            <a:off x="3853846" y="4086371"/>
            <a:ext cx="191766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was_submitted_by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5" name="Google Shape;645;p49"/>
          <p:cNvSpPr/>
          <p:nvPr/>
        </p:nvSpPr>
        <p:spPr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083956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73513" y="2681790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7200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435;p43">
            <a:extLst>
              <a:ext uri="{FF2B5EF4-FFF2-40B4-BE49-F238E27FC236}">
                <a16:creationId xmlns:a16="http://schemas.microsoft.com/office/drawing/2014/main" id="{214BFA8A-521A-4562-A479-9CE2F585F04D}"/>
              </a:ext>
            </a:extLst>
          </p:cNvPr>
          <p:cNvSpPr/>
          <p:nvPr/>
        </p:nvSpPr>
        <p:spPr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LegislativeProcessStage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Google Shape;436;p43">
            <a:extLst>
              <a:ext uri="{FF2B5EF4-FFF2-40B4-BE49-F238E27FC236}">
                <a16:creationId xmlns:a16="http://schemas.microsoft.com/office/drawing/2014/main" id="{3530BD24-AD10-4F51-AB07-F64237D6923B}"/>
              </a:ext>
            </a:extLst>
          </p:cNvPr>
          <p:cNvCxnSpPr>
            <a:cxnSpLocks/>
            <a:stCxn id="6" idx="1"/>
            <a:endCxn id="10" idx="0"/>
          </p:cNvCxnSpPr>
          <p:nvPr/>
        </p:nvCxnSpPr>
        <p:spPr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>
            <a:extLst>
              <a:ext uri="{FF2B5EF4-FFF2-40B4-BE49-F238E27FC236}">
                <a16:creationId xmlns:a16="http://schemas.microsoft.com/office/drawing/2014/main" id="{499D77A2-6CC2-4164-BF01-7186AD4679D5}"/>
              </a:ext>
            </a:extLst>
          </p:cNvPr>
          <p:cNvSpPr txBox="1"/>
          <p:nvPr/>
        </p:nvSpPr>
        <p:spPr>
          <a:xfrm>
            <a:off x="1905223" y="315071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434;p43">
            <a:extLst>
              <a:ext uri="{FF2B5EF4-FFF2-40B4-BE49-F238E27FC236}">
                <a16:creationId xmlns:a16="http://schemas.microsoft.com/office/drawing/2014/main" id="{AACE8E6E-78BD-4C47-BFC9-E8DE24647744}"/>
              </a:ext>
            </a:extLst>
          </p:cNvPr>
          <p:cNvSpPr/>
          <p:nvPr/>
        </p:nvSpPr>
        <p:spPr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8;p26">
            <a:extLst>
              <a:ext uri="{FF2B5EF4-FFF2-40B4-BE49-F238E27FC236}">
                <a16:creationId xmlns:a16="http://schemas.microsoft.com/office/drawing/2014/main" id="{E2ADDC65-984A-4BD0-9771-7254A3C6942D}"/>
              </a:ext>
            </a:extLst>
          </p:cNvPr>
          <p:cNvSpPr/>
          <p:nvPr/>
        </p:nvSpPr>
        <p:spPr>
          <a:xfrm rot="16200000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153;p26">
            <a:extLst>
              <a:ext uri="{FF2B5EF4-FFF2-40B4-BE49-F238E27FC236}">
                <a16:creationId xmlns:a16="http://schemas.microsoft.com/office/drawing/2014/main" id="{9C5172B5-4204-4F10-B855-D6A7D5E6784E}"/>
              </a:ext>
            </a:extLst>
          </p:cNvPr>
          <p:cNvSpPr txBox="1"/>
          <p:nvPr/>
        </p:nvSpPr>
        <p:spPr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Google Shape;435;p43">
            <a:extLst>
              <a:ext uri="{FF2B5EF4-FFF2-40B4-BE49-F238E27FC236}">
                <a16:creationId xmlns:a16="http://schemas.microsoft.com/office/drawing/2014/main" id="{0EE7E4F6-0FA1-4528-B758-586357E1C4AC}"/>
              </a:ext>
            </a:extLst>
          </p:cNvPr>
          <p:cNvSpPr/>
          <p:nvPr/>
        </p:nvSpPr>
        <p:spPr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436;p43">
            <a:extLst>
              <a:ext uri="{FF2B5EF4-FFF2-40B4-BE49-F238E27FC236}">
                <a16:creationId xmlns:a16="http://schemas.microsoft.com/office/drawing/2014/main" id="{6CEF6348-9B07-4AA6-BA2F-FEF1F9AFE57F}"/>
              </a:ext>
            </a:extLst>
          </p:cNvPr>
          <p:cNvCxnSpPr>
            <a:cxnSpLocks/>
            <a:stCxn id="15" idx="1"/>
            <a:endCxn id="18" idx="0"/>
          </p:cNvCxnSpPr>
          <p:nvPr/>
        </p:nvCxnSpPr>
        <p:spPr>
          <a:xfrm rot="10800000" flipV="1">
            <a:off x="2436690" y="189707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>
            <a:extLst>
              <a:ext uri="{FF2B5EF4-FFF2-40B4-BE49-F238E27FC236}">
                <a16:creationId xmlns:a16="http://schemas.microsoft.com/office/drawing/2014/main" id="{32FD80C5-670C-4DD2-97E6-FF5E3EFC3524}"/>
              </a:ext>
            </a:extLst>
          </p:cNvPr>
          <p:cNvSpPr txBox="1"/>
          <p:nvPr/>
        </p:nvSpPr>
        <p:spPr>
          <a:xfrm>
            <a:off x="1905222" y="1430340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434;p43">
            <a:extLst>
              <a:ext uri="{FF2B5EF4-FFF2-40B4-BE49-F238E27FC236}">
                <a16:creationId xmlns:a16="http://schemas.microsoft.com/office/drawing/2014/main" id="{0FFD68DA-267D-4863-9140-8A8EDE2A3413}"/>
              </a:ext>
            </a:extLst>
          </p:cNvPr>
          <p:cNvSpPr/>
          <p:nvPr/>
        </p:nvSpPr>
        <p:spPr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554;p46">
            <a:extLst>
              <a:ext uri="{FF2B5EF4-FFF2-40B4-BE49-F238E27FC236}">
                <a16:creationId xmlns:a16="http://schemas.microsoft.com/office/drawing/2014/main" id="{09424CE7-A252-45C5-AA3B-8867C526E615}"/>
              </a:ext>
            </a:extLst>
          </p:cNvPr>
          <p:cNvSpPr/>
          <p:nvPr/>
        </p:nvSpPr>
        <p:spPr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168;p26">
            <a:extLst>
              <a:ext uri="{FF2B5EF4-FFF2-40B4-BE49-F238E27FC236}">
                <a16:creationId xmlns:a16="http://schemas.microsoft.com/office/drawing/2014/main" id="{348937A5-0C90-4E07-8A2F-CBB4C6092DE7}"/>
              </a:ext>
            </a:extLst>
          </p:cNvPr>
          <p:cNvSpPr/>
          <p:nvPr/>
        </p:nvSpPr>
        <p:spPr>
          <a:xfrm rot="16200000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" name="Google Shape;153;p26">
            <a:extLst>
              <a:ext uri="{FF2B5EF4-FFF2-40B4-BE49-F238E27FC236}">
                <a16:creationId xmlns:a16="http://schemas.microsoft.com/office/drawing/2014/main" id="{05831197-AA54-499A-81E9-46A75E8A964B}"/>
              </a:ext>
            </a:extLst>
          </p:cNvPr>
          <p:cNvSpPr txBox="1"/>
          <p:nvPr/>
        </p:nvSpPr>
        <p:spPr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" name="Google Shape;554;p46">
            <a:extLst>
              <a:ext uri="{FF2B5EF4-FFF2-40B4-BE49-F238E27FC236}">
                <a16:creationId xmlns:a16="http://schemas.microsoft.com/office/drawing/2014/main" id="{75739516-B65D-4A70-8244-D5CE1AD5ED87}"/>
              </a:ext>
            </a:extLst>
          </p:cNvPr>
          <p:cNvSpPr/>
          <p:nvPr/>
        </p:nvSpPr>
        <p:spPr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559;p46">
            <a:extLst>
              <a:ext uri="{FF2B5EF4-FFF2-40B4-BE49-F238E27FC236}">
                <a16:creationId xmlns:a16="http://schemas.microsoft.com/office/drawing/2014/main" id="{218D7F30-0748-4757-B683-9F22B57C1E15}"/>
              </a:ext>
            </a:extLst>
          </p:cNvPr>
          <p:cNvCxnSpPr>
            <a:cxnSpLocks/>
            <a:stCxn id="3" idx="3"/>
            <a:endCxn id="20" idx="2"/>
          </p:cNvCxnSpPr>
          <p:nvPr/>
        </p:nvCxnSpPr>
        <p:spPr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>
            <a:extLst>
              <a:ext uri="{FF2B5EF4-FFF2-40B4-BE49-F238E27FC236}">
                <a16:creationId xmlns:a16="http://schemas.microsoft.com/office/drawing/2014/main" id="{0FE695C6-0874-43F1-ACA7-7E0391A066B7}"/>
              </a:ext>
            </a:extLst>
          </p:cNvPr>
          <p:cNvCxnSpPr>
            <a:cxnSpLocks/>
            <a:stCxn id="2" idx="3"/>
            <a:endCxn id="23" idx="2"/>
          </p:cNvCxnSpPr>
          <p:nvPr/>
        </p:nvCxnSpPr>
        <p:spPr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>
            <a:extLst>
              <a:ext uri="{FF2B5EF4-FFF2-40B4-BE49-F238E27FC236}">
                <a16:creationId xmlns:a16="http://schemas.microsoft.com/office/drawing/2014/main" id="{EF302764-253A-4CD3-974D-977218C4B78C}"/>
              </a:ext>
            </a:extLst>
          </p:cNvPr>
          <p:cNvSpPr txBox="1"/>
          <p:nvPr/>
        </p:nvSpPr>
        <p:spPr>
          <a:xfrm>
            <a:off x="6991617" y="3150710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561;p46">
            <a:extLst>
              <a:ext uri="{FF2B5EF4-FFF2-40B4-BE49-F238E27FC236}">
                <a16:creationId xmlns:a16="http://schemas.microsoft.com/office/drawing/2014/main" id="{7A282F50-90B6-48DA-82E0-2BA092B6361A}"/>
              </a:ext>
            </a:extLst>
          </p:cNvPr>
          <p:cNvSpPr txBox="1"/>
          <p:nvPr/>
        </p:nvSpPr>
        <p:spPr>
          <a:xfrm>
            <a:off x="6961879" y="1139498"/>
            <a:ext cx="1133289" cy="276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6449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8303A5D-1FA2-4D89-85D7-18FCDAE47491}"/>
              </a:ext>
            </a:extLst>
          </p:cNvPr>
          <p:cNvSpPr txBox="1"/>
          <p:nvPr/>
        </p:nvSpPr>
        <p:spPr>
          <a:xfrm>
            <a:off x="354330" y="294203"/>
            <a:ext cx="843534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An Activity can correspond to a </a:t>
            </a:r>
            <a:r>
              <a:rPr lang="fr-FR" sz="3200" b="1" dirty="0">
                <a:latin typeface="Century Gothic" panose="020B0502020202020204" pitchFamily="34" charset="0"/>
              </a:rPr>
              <a:t>stage</a:t>
            </a:r>
            <a:r>
              <a:rPr lang="fr-FR" sz="3200" dirty="0">
                <a:latin typeface="Century Gothic" panose="020B0502020202020204" pitchFamily="34" charset="0"/>
              </a:rPr>
              <a:t> in a </a:t>
            </a:r>
            <a:r>
              <a:rPr lang="fr-FR" sz="3200" dirty="0" err="1">
                <a:latin typeface="Century Gothic" panose="020B0502020202020204" pitchFamily="34" charset="0"/>
              </a:rPr>
              <a:t>legislative</a:t>
            </a:r>
            <a:r>
              <a:rPr lang="fr-FR" sz="3200" dirty="0">
                <a:latin typeface="Century Gothic" panose="020B0502020202020204" pitchFamily="34" charset="0"/>
              </a:rPr>
              <a:t> workflow.</a:t>
            </a:r>
          </a:p>
          <a:p>
            <a:pPr>
              <a:spcBef>
                <a:spcPts val="1200"/>
              </a:spcBef>
            </a:pPr>
            <a:r>
              <a:rPr lang="fr-FR" sz="1800" i="1" dirty="0">
                <a:latin typeface="Century Gothic" panose="020B0502020202020204" pitchFamily="34" charset="0"/>
              </a:rPr>
              <a:t>Stage can </a:t>
            </a:r>
            <a:r>
              <a:rPr lang="fr-FR" sz="1800" i="1" dirty="0" err="1">
                <a:latin typeface="Century Gothic" panose="020B0502020202020204" pitchFamily="34" charset="0"/>
              </a:rPr>
              <a:t>be</a:t>
            </a:r>
            <a:r>
              <a:rPr lang="fr-FR" sz="1800" i="1" dirty="0">
                <a:latin typeface="Century Gothic" panose="020B0502020202020204" pitchFamily="34" charset="0"/>
              </a:rPr>
              <a:t> « 1</a:t>
            </a:r>
            <a:r>
              <a:rPr lang="fr-FR" sz="1800" i="1" baseline="30000" dirty="0">
                <a:latin typeface="Century Gothic" panose="020B0502020202020204" pitchFamily="34" charset="0"/>
              </a:rPr>
              <a:t>ère</a:t>
            </a:r>
            <a:r>
              <a:rPr lang="fr-FR" sz="1800" i="1" dirty="0">
                <a:latin typeface="Century Gothic" panose="020B0502020202020204" pitchFamily="34" charset="0"/>
              </a:rPr>
              <a:t> lecture à l’assemblée », « </a:t>
            </a:r>
            <a:r>
              <a:rPr lang="fr-FR" sz="1800" i="1" dirty="0" err="1">
                <a:latin typeface="Century Gothic" panose="020B0502020202020204" pitchFamily="34" charset="0"/>
              </a:rPr>
              <a:t>Dàil</a:t>
            </a:r>
            <a:r>
              <a:rPr lang="fr-FR" sz="1800" i="1" dirty="0">
                <a:latin typeface="Century Gothic" panose="020B0502020202020204" pitchFamily="34" charset="0"/>
              </a:rPr>
              <a:t> second stage », « Opinion </a:t>
            </a:r>
            <a:r>
              <a:rPr lang="fr-FR" sz="1800" i="1" dirty="0" err="1">
                <a:latin typeface="Century Gothic" panose="020B0502020202020204" pitchFamily="34" charset="0"/>
              </a:rPr>
              <a:t>from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Economic</a:t>
            </a:r>
            <a:r>
              <a:rPr lang="fr-FR" sz="1800" i="1" dirty="0">
                <a:latin typeface="Century Gothic" panose="020B0502020202020204" pitchFamily="34" charset="0"/>
              </a:rPr>
              <a:t> and Social Council », etc.</a:t>
            </a:r>
          </a:p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It </a:t>
            </a:r>
            <a:r>
              <a:rPr lang="fr-FR" sz="3200" dirty="0" err="1">
                <a:latin typeface="Century Gothic" panose="020B0502020202020204" pitchFamily="34" charset="0"/>
              </a:rPr>
              <a:t>is</a:t>
            </a:r>
            <a:r>
              <a:rPr lang="fr-FR" sz="3200" dirty="0">
                <a:latin typeface="Century Gothic" panose="020B0502020202020204" pitchFamily="34" charset="0"/>
              </a:rPr>
              <a:t> possible to </a:t>
            </a:r>
            <a:r>
              <a:rPr lang="fr-FR" sz="3200" dirty="0" err="1">
                <a:latin typeface="Century Gothic" panose="020B0502020202020204" pitchFamily="34" charset="0"/>
              </a:rPr>
              <a:t>indicate</a:t>
            </a:r>
            <a:r>
              <a:rPr lang="fr-FR" sz="3200" dirty="0">
                <a:latin typeface="Century Gothic" panose="020B0502020202020204" pitchFamily="34" charset="0"/>
              </a:rPr>
              <a:t> the </a:t>
            </a:r>
            <a:r>
              <a:rPr lang="fr-FR" sz="3200" b="1" dirty="0" err="1">
                <a:latin typeface="Century Gothic" panose="020B0502020202020204" pitchFamily="34" charset="0"/>
              </a:rPr>
              <a:t>legal</a:t>
            </a:r>
            <a:r>
              <a:rPr lang="fr-FR" sz="3200" b="1" dirty="0">
                <a:latin typeface="Century Gothic" panose="020B0502020202020204" pitchFamily="34" charset="0"/>
              </a:rPr>
              <a:t> basis</a:t>
            </a:r>
            <a:r>
              <a:rPr lang="fr-FR" sz="3200" dirty="0">
                <a:latin typeface="Century Gothic" panose="020B0502020202020204" pitchFamily="34" charset="0"/>
              </a:rPr>
              <a:t> of the </a:t>
            </a:r>
            <a:r>
              <a:rPr lang="fr-FR" sz="3200" dirty="0" err="1">
                <a:latin typeface="Century Gothic" panose="020B0502020202020204" pitchFamily="34" charset="0"/>
              </a:rPr>
              <a:t>activity</a:t>
            </a:r>
            <a:r>
              <a:rPr lang="fr-FR" sz="3200" dirty="0">
                <a:latin typeface="Century Gothic" panose="020B0502020202020204" pitchFamily="34" charset="0"/>
              </a:rPr>
              <a:t>, by </a:t>
            </a:r>
            <a:r>
              <a:rPr lang="fr-FR" sz="3200" dirty="0" err="1">
                <a:latin typeface="Century Gothic" panose="020B0502020202020204" pitchFamily="34" charset="0"/>
              </a:rPr>
              <a:t>referring</a:t>
            </a:r>
            <a:r>
              <a:rPr lang="fr-FR" sz="3200" dirty="0">
                <a:latin typeface="Century Gothic" panose="020B0502020202020204" pitchFamily="34" charset="0"/>
              </a:rPr>
              <a:t> to the </a:t>
            </a:r>
            <a:r>
              <a:rPr lang="fr-FR" sz="3200" dirty="0" err="1">
                <a:latin typeface="Century Gothic" panose="020B0502020202020204" pitchFamily="34" charset="0"/>
              </a:rPr>
              <a:t>act</a:t>
            </a:r>
            <a:r>
              <a:rPr lang="fr-FR" sz="3200" dirty="0">
                <a:latin typeface="Century Gothic" panose="020B0502020202020204" pitchFamily="34" charset="0"/>
              </a:rPr>
              <a:t> or article </a:t>
            </a:r>
            <a:r>
              <a:rPr lang="fr-FR" sz="3200" dirty="0" err="1">
                <a:latin typeface="Century Gothic" panose="020B0502020202020204" pitchFamily="34" charset="0"/>
              </a:rPr>
              <a:t>that</a:t>
            </a:r>
            <a:r>
              <a:rPr lang="fr-FR" sz="3200" dirty="0">
                <a:latin typeface="Century Gothic" panose="020B0502020202020204" pitchFamily="34" charset="0"/>
              </a:rPr>
              <a:t> made </a:t>
            </a:r>
            <a:r>
              <a:rPr lang="fr-FR" sz="3200" dirty="0" err="1">
                <a:latin typeface="Century Gothic" panose="020B0502020202020204" pitchFamily="34" charset="0"/>
              </a:rPr>
              <a:t>this</a:t>
            </a:r>
            <a:r>
              <a:rPr lang="fr-FR" sz="3200" dirty="0">
                <a:latin typeface="Century Gothic" panose="020B0502020202020204" pitchFamily="34" charset="0"/>
              </a:rPr>
              <a:t> </a:t>
            </a:r>
            <a:r>
              <a:rPr lang="fr-FR" sz="3200" dirty="0" err="1">
                <a:latin typeface="Century Gothic" panose="020B0502020202020204" pitchFamily="34" charset="0"/>
              </a:rPr>
              <a:t>activity</a:t>
            </a:r>
            <a:r>
              <a:rPr lang="fr-FR" sz="3200" dirty="0">
                <a:latin typeface="Century Gothic" panose="020B0502020202020204" pitchFamily="34" charset="0"/>
              </a:rPr>
              <a:t> possible.</a:t>
            </a:r>
          </a:p>
          <a:p>
            <a:pPr>
              <a:spcBef>
                <a:spcPts val="1200"/>
              </a:spcBef>
            </a:pPr>
            <a:r>
              <a:rPr lang="fr-FR" sz="3200" dirty="0">
                <a:latin typeface="Century Gothic" panose="020B0502020202020204" pitchFamily="34" charset="0"/>
              </a:rPr>
              <a:t>An Activity can </a:t>
            </a:r>
            <a:r>
              <a:rPr lang="fr-FR" sz="3200" b="1" dirty="0" err="1">
                <a:latin typeface="Century Gothic" panose="020B0502020202020204" pitchFamily="34" charset="0"/>
              </a:rPr>
              <a:t>be</a:t>
            </a:r>
            <a:r>
              <a:rPr lang="fr-FR" sz="3200" b="1" dirty="0">
                <a:latin typeface="Century Gothic" panose="020B0502020202020204" pitchFamily="34" charset="0"/>
              </a:rPr>
              <a:t> part of a </a:t>
            </a:r>
            <a:r>
              <a:rPr lang="fr-FR" sz="3200" b="1" dirty="0" err="1">
                <a:latin typeface="Century Gothic" panose="020B0502020202020204" pitchFamily="34" charset="0"/>
              </a:rPr>
              <a:t>parliamentary</a:t>
            </a:r>
            <a:r>
              <a:rPr lang="fr-FR" sz="3200" b="1" dirty="0">
                <a:latin typeface="Century Gothic" panose="020B0502020202020204" pitchFamily="34" charset="0"/>
              </a:rPr>
              <a:t> </a:t>
            </a:r>
            <a:r>
              <a:rPr lang="fr-FR" sz="3200" b="1" dirty="0" err="1">
                <a:latin typeface="Century Gothic" panose="020B0502020202020204" pitchFamily="34" charset="0"/>
              </a:rPr>
              <a:t>term</a:t>
            </a:r>
            <a:endParaRPr lang="fr-FR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3640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foreseen_date_of_adoption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52"/>
          <p:cNvSpPr/>
          <p:nvPr/>
        </p:nvSpPr>
        <p:spPr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>
          <a:xfrm>
            <a:off x="3320726" y="3212941"/>
            <a:ext cx="425384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p52"/>
          <p:cNvSpPr/>
          <p:nvPr/>
        </p:nvSpPr>
        <p:spPr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eli:ResourceType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2"/>
          <p:cNvSpPr/>
          <p:nvPr/>
        </p:nvSpPr>
        <p:spPr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4" name="Google Shape;724;p52"/>
          <p:cNvCxnSpPr>
            <a:stCxn id="723" idx="3"/>
            <a:endCxn id="722" idx="1"/>
          </p:cNvCxnSpPr>
          <p:nvPr/>
        </p:nvCxnSpPr>
        <p:spPr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>
          <a:xfrm>
            <a:off x="4838271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foreseen_type_document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2"/>
          <p:cNvSpPr/>
          <p:nvPr/>
        </p:nvSpPr>
        <p:spPr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>
          <a:xfrm>
            <a:off x="4838271" y="254878"/>
            <a:ext cx="273630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created_a_realization_of_legal_resource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630626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17;p52">
            <a:extLst>
              <a:ext uri="{FF2B5EF4-FFF2-40B4-BE49-F238E27FC236}">
                <a16:creationId xmlns:a16="http://schemas.microsoft.com/office/drawing/2014/main" id="{08762D3D-E0F1-4588-97B7-E63070F88517}"/>
              </a:ext>
            </a:extLst>
          </p:cNvPr>
          <p:cNvSpPr/>
          <p:nvPr/>
        </p:nvSpPr>
        <p:spPr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transposition_deadline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726;p52">
            <a:extLst>
              <a:ext uri="{FF2B5EF4-FFF2-40B4-BE49-F238E27FC236}">
                <a16:creationId xmlns:a16="http://schemas.microsoft.com/office/drawing/2014/main" id="{096E2FFD-6EFD-4CE7-9629-92B40CB7EF32}"/>
              </a:ext>
            </a:extLst>
          </p:cNvPr>
          <p:cNvSpPr/>
          <p:nvPr/>
        </p:nvSpPr>
        <p:spPr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EABA5766-EF8D-4289-A64E-64F0202FE23C}"/>
              </a:ext>
            </a:extLst>
          </p:cNvPr>
          <p:cNvSpPr/>
          <p:nvPr/>
        </p:nvSpPr>
        <p:spPr>
          <a:xfrm rot="16200000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4F124504-F55E-46BB-89CF-C67E957113FB}"/>
              </a:ext>
            </a:extLst>
          </p:cNvPr>
          <p:cNvSpPr txBox="1"/>
          <p:nvPr/>
        </p:nvSpPr>
        <p:spPr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728;p52">
            <a:extLst>
              <a:ext uri="{FF2B5EF4-FFF2-40B4-BE49-F238E27FC236}">
                <a16:creationId xmlns:a16="http://schemas.microsoft.com/office/drawing/2014/main" id="{1C99C57A-E574-4C31-AFCF-A549623F01A9}"/>
              </a:ext>
            </a:extLst>
          </p:cNvPr>
          <p:cNvSpPr/>
          <p:nvPr/>
        </p:nvSpPr>
        <p:spPr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Google Shape;818;p57">
            <a:extLst>
              <a:ext uri="{FF2B5EF4-FFF2-40B4-BE49-F238E27FC236}">
                <a16:creationId xmlns:a16="http://schemas.microsoft.com/office/drawing/2014/main" id="{918262CC-962E-43C5-A7D7-2C0ED55B8949}"/>
              </a:ext>
            </a:extLst>
          </p:cNvPr>
          <p:cNvCxnSpPr>
            <a:cxnSpLocks/>
            <a:stCxn id="2" idx="3"/>
            <a:endCxn id="6" idx="2"/>
          </p:cNvCxnSpPr>
          <p:nvPr/>
        </p:nvCxnSpPr>
        <p:spPr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>
            <a:extLst>
              <a:ext uri="{FF2B5EF4-FFF2-40B4-BE49-F238E27FC236}">
                <a16:creationId xmlns:a16="http://schemas.microsoft.com/office/drawing/2014/main" id="{AB3D61A1-F775-4C86-8EEE-BAA912019F69}"/>
              </a:ext>
            </a:extLst>
          </p:cNvPr>
          <p:cNvSpPr txBox="1"/>
          <p:nvPr/>
        </p:nvSpPr>
        <p:spPr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719;p52">
            <a:extLst>
              <a:ext uri="{FF2B5EF4-FFF2-40B4-BE49-F238E27FC236}">
                <a16:creationId xmlns:a16="http://schemas.microsoft.com/office/drawing/2014/main" id="{6D5F4952-D5BA-400C-832B-6FB96985E12B}"/>
              </a:ext>
            </a:extLst>
          </p:cNvPr>
          <p:cNvCxnSpPr/>
          <p:nvPr/>
        </p:nvCxnSpPr>
        <p:spPr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>
            <a:extLst>
              <a:ext uri="{FF2B5EF4-FFF2-40B4-BE49-F238E27FC236}">
                <a16:creationId xmlns:a16="http://schemas.microsoft.com/office/drawing/2014/main" id="{F823DB5F-AFAC-40CA-8ADF-6F454D3D3D77}"/>
              </a:ext>
            </a:extLst>
          </p:cNvPr>
          <p:cNvSpPr/>
          <p:nvPr/>
        </p:nvSpPr>
        <p:spPr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 or Process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818;p57">
            <a:extLst>
              <a:ext uri="{FF2B5EF4-FFF2-40B4-BE49-F238E27FC236}">
                <a16:creationId xmlns:a16="http://schemas.microsoft.com/office/drawing/2014/main" id="{705634B9-A56A-4552-A0D7-44C6BD862392}"/>
              </a:ext>
            </a:extLst>
          </p:cNvPr>
          <p:cNvCxnSpPr>
            <a:cxnSpLocks/>
            <a:stCxn id="2" idx="2"/>
            <a:endCxn id="15" idx="0"/>
          </p:cNvCxnSpPr>
          <p:nvPr/>
        </p:nvCxnSpPr>
        <p:spPr>
          <a:xfrm rot="5400000">
            <a:off x="3584094" y="3825901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" name="Google Shape;428;p43">
            <a:extLst>
              <a:ext uri="{FF2B5EF4-FFF2-40B4-BE49-F238E27FC236}">
                <a16:creationId xmlns:a16="http://schemas.microsoft.com/office/drawing/2014/main" id="{1CF391A7-C841-4EEC-8B1F-4F6104AB00C7}"/>
              </a:ext>
            </a:extLst>
          </p:cNvPr>
          <p:cNvSpPr txBox="1"/>
          <p:nvPr/>
        </p:nvSpPr>
        <p:spPr>
          <a:xfrm>
            <a:off x="4246569" y="3388649"/>
            <a:ext cx="203677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251824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299177" y="416008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4220" y="1867616"/>
            <a:ext cx="2545645" cy="1385617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number_of_votes_favor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lang="fr-FR" sz="10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number_of_votes_against</a:t>
            </a:r>
            <a:endParaRPr lang="fr-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number_of_votes_abstention</a:t>
            </a: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69717" y="1385884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3404" y="151115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286065" y="29188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16544" y="54319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7096C8A9-0D81-400B-8C04-19A6A7748499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V="1">
            <a:off x="3274221" y="793339"/>
            <a:ext cx="24957" cy="1767086"/>
          </a:xfrm>
          <a:prstGeom prst="bentConnector3">
            <a:avLst>
              <a:gd name="adj1" fmla="val 10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>
            <a:extLst>
              <a:ext uri="{FF2B5EF4-FFF2-40B4-BE49-F238E27FC236}">
                <a16:creationId xmlns:a16="http://schemas.microsoft.com/office/drawing/2014/main" id="{99B10A81-D2E8-4117-BA8D-B634701179E2}"/>
              </a:ext>
            </a:extLst>
          </p:cNvPr>
          <p:cNvSpPr txBox="1"/>
          <p:nvPr/>
        </p:nvSpPr>
        <p:spPr>
          <a:xfrm>
            <a:off x="1585346" y="1286981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620;p49">
            <a:extLst>
              <a:ext uri="{FF2B5EF4-FFF2-40B4-BE49-F238E27FC236}">
                <a16:creationId xmlns:a16="http://schemas.microsoft.com/office/drawing/2014/main" id="{45272476-1DE1-48E0-910A-EB71FF5DC57D}"/>
              </a:ext>
            </a:extLst>
          </p:cNvPr>
          <p:cNvSpPr/>
          <p:nvPr/>
        </p:nvSpPr>
        <p:spPr>
          <a:xfrm>
            <a:off x="178623" y="2729339"/>
            <a:ext cx="1890222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VoteDecision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18;p57">
            <a:extLst>
              <a:ext uri="{FF2B5EF4-FFF2-40B4-BE49-F238E27FC236}">
                <a16:creationId xmlns:a16="http://schemas.microsoft.com/office/drawing/2014/main" id="{37A2A3CE-2CB8-4FFB-ABFA-40E251F892D6}"/>
              </a:ext>
            </a:extLst>
          </p:cNvPr>
          <p:cNvCxnSpPr>
            <a:cxnSpLocks/>
            <a:stCxn id="6" idx="1"/>
            <a:endCxn id="23" idx="3"/>
          </p:cNvCxnSpPr>
          <p:nvPr/>
        </p:nvCxnSpPr>
        <p:spPr>
          <a:xfrm rot="10800000">
            <a:off x="2068845" y="2976860"/>
            <a:ext cx="1217220" cy="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" name="Google Shape;428;p43">
            <a:extLst>
              <a:ext uri="{FF2B5EF4-FFF2-40B4-BE49-F238E27FC236}">
                <a16:creationId xmlns:a16="http://schemas.microsoft.com/office/drawing/2014/main" id="{6501EB4F-7036-463B-AB0D-C709410BE2F3}"/>
              </a:ext>
            </a:extLst>
          </p:cNvPr>
          <p:cNvSpPr txBox="1"/>
          <p:nvPr/>
        </p:nvSpPr>
        <p:spPr>
          <a:xfrm>
            <a:off x="2184128" y="3114459"/>
            <a:ext cx="123988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decision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Google Shape;643;p49">
            <a:extLst>
              <a:ext uri="{FF2B5EF4-FFF2-40B4-BE49-F238E27FC236}">
                <a16:creationId xmlns:a16="http://schemas.microsoft.com/office/drawing/2014/main" id="{EBDEB273-77BB-4C4E-9266-EE201160EA56}"/>
              </a:ext>
            </a:extLst>
          </p:cNvPr>
          <p:cNvSpPr/>
          <p:nvPr/>
        </p:nvSpPr>
        <p:spPr>
          <a:xfrm>
            <a:off x="5278845" y="4217073"/>
            <a:ext cx="23077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Google Shape;818;p57">
            <a:extLst>
              <a:ext uri="{FF2B5EF4-FFF2-40B4-BE49-F238E27FC236}">
                <a16:creationId xmlns:a16="http://schemas.microsoft.com/office/drawing/2014/main" id="{E6F1B572-111E-4878-8E35-AC4E29E5309A}"/>
              </a:ext>
            </a:extLst>
          </p:cNvPr>
          <p:cNvCxnSpPr>
            <a:cxnSpLocks/>
            <a:stCxn id="3" idx="3"/>
            <a:endCxn id="29" idx="0"/>
          </p:cNvCxnSpPr>
          <p:nvPr/>
        </p:nvCxnSpPr>
        <p:spPr>
          <a:xfrm>
            <a:off x="5819865" y="2560425"/>
            <a:ext cx="612858" cy="165664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" name="Google Shape;428;p43">
            <a:extLst>
              <a:ext uri="{FF2B5EF4-FFF2-40B4-BE49-F238E27FC236}">
                <a16:creationId xmlns:a16="http://schemas.microsoft.com/office/drawing/2014/main" id="{B1CF58E6-0566-45F3-B46F-26AEF6CD7680}"/>
              </a:ext>
            </a:extLst>
          </p:cNvPr>
          <p:cNvSpPr txBox="1"/>
          <p:nvPr/>
        </p:nvSpPr>
        <p:spPr>
          <a:xfrm>
            <a:off x="6436518" y="2571750"/>
            <a:ext cx="230224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oter_favor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had_voter_against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had_voter_intended_favor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</a:t>
            </a:r>
            <a:r>
              <a:rPr lang="fr-FR" sz="1200" dirty="0">
                <a:latin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cs typeface="Calibri"/>
                <a:sym typeface="Calibri"/>
              </a:rPr>
              <a:t>intended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_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against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&lt;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had_participant_person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389389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3486860" y="2345613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BE38859F-39F3-4ACE-824D-37A7805D7388}"/>
              </a:ext>
            </a:extLst>
          </p:cNvPr>
          <p:cNvCxnSpPr>
            <a:cxnSpLocks/>
            <a:stCxn id="2" idx="3"/>
            <a:endCxn id="3" idx="3"/>
          </p:cNvCxnSpPr>
          <p:nvPr/>
        </p:nvCxnSpPr>
        <p:spPr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" name="Google Shape;554;p46">
            <a:extLst>
              <a:ext uri="{FF2B5EF4-FFF2-40B4-BE49-F238E27FC236}">
                <a16:creationId xmlns:a16="http://schemas.microsoft.com/office/drawing/2014/main" id="{E3A2C2D0-9750-4FBC-89B5-709C59B52EF9}"/>
              </a:ext>
            </a:extLst>
          </p:cNvPr>
          <p:cNvSpPr/>
          <p:nvPr/>
        </p:nvSpPr>
        <p:spPr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559;p46">
            <a:extLst>
              <a:ext uri="{FF2B5EF4-FFF2-40B4-BE49-F238E27FC236}">
                <a16:creationId xmlns:a16="http://schemas.microsoft.com/office/drawing/2014/main" id="{0BA163EA-B62E-4468-9510-258B1AF682A6}"/>
              </a:ext>
            </a:extLst>
          </p:cNvPr>
          <p:cNvCxnSpPr>
            <a:cxnSpLocks/>
            <a:stCxn id="3" idx="1"/>
            <a:endCxn id="8" idx="0"/>
          </p:cNvCxnSpPr>
          <p:nvPr/>
        </p:nvCxnSpPr>
        <p:spPr>
          <a:xfrm rot="10800000" flipV="1">
            <a:off x="1435211" y="3204676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>
            <a:extLst>
              <a:ext uri="{FF2B5EF4-FFF2-40B4-BE49-F238E27FC236}">
                <a16:creationId xmlns:a16="http://schemas.microsoft.com/office/drawing/2014/main" id="{8037D08B-1889-486F-A21A-8218BD0EA12E}"/>
              </a:ext>
            </a:extLst>
          </p:cNvPr>
          <p:cNvSpPr txBox="1"/>
          <p:nvPr/>
        </p:nvSpPr>
        <p:spPr>
          <a:xfrm>
            <a:off x="129540" y="2973864"/>
            <a:ext cx="2279430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documented_by_a_realization_of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P33_used_specific_technique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Google Shape;428;p43">
            <a:extLst>
              <a:ext uri="{FF2B5EF4-FFF2-40B4-BE49-F238E27FC236}">
                <a16:creationId xmlns:a16="http://schemas.microsoft.com/office/drawing/2014/main" id="{7BCE83E5-5492-49D7-B534-60E54361E1D7}"/>
              </a:ext>
            </a:extLst>
          </p:cNvPr>
          <p:cNvSpPr txBox="1"/>
          <p:nvPr/>
        </p:nvSpPr>
        <p:spPr>
          <a:xfrm>
            <a:off x="5366536" y="2368825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executed</a:t>
            </a:r>
            <a:r>
              <a:rPr lang="fr-FR" sz="1200" dirty="0"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was_executed_in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33228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1;p55">
            <a:extLst>
              <a:ext uri="{FF2B5EF4-FFF2-40B4-BE49-F238E27FC236}">
                <a16:creationId xmlns:a16="http://schemas.microsoft.com/office/drawing/2014/main" id="{BEF755FA-40D3-4F7A-BE49-CEC1CAE63074}"/>
              </a:ext>
            </a:extLst>
          </p:cNvPr>
          <p:cNvSpPr/>
          <p:nvPr/>
        </p:nvSpPr>
        <p:spPr>
          <a:xfrm>
            <a:off x="885577" y="4288839"/>
            <a:ext cx="2844105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3" name="Google Shape;772;p55">
            <a:extLst>
              <a:ext uri="{FF2B5EF4-FFF2-40B4-BE49-F238E27FC236}">
                <a16:creationId xmlns:a16="http://schemas.microsoft.com/office/drawing/2014/main" id="{8C9EB6C6-5928-46F6-9846-1C1B0BE46185}"/>
              </a:ext>
            </a:extLst>
          </p:cNvPr>
          <p:cNvSpPr/>
          <p:nvPr/>
        </p:nvSpPr>
        <p:spPr>
          <a:xfrm>
            <a:off x="3840467" y="4288838"/>
            <a:ext cx="3728498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4" name="Google Shape;773;p55">
            <a:extLst>
              <a:ext uri="{FF2B5EF4-FFF2-40B4-BE49-F238E27FC236}">
                <a16:creationId xmlns:a16="http://schemas.microsoft.com/office/drawing/2014/main" id="{B5511494-4ACE-4CB7-8F73-6491B55E9030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7" name="Google Shape;168;p26">
            <a:extLst>
              <a:ext uri="{FF2B5EF4-FFF2-40B4-BE49-F238E27FC236}">
                <a16:creationId xmlns:a16="http://schemas.microsoft.com/office/drawing/2014/main" id="{D5D3CC06-5706-4556-B7AA-B78A9696D916}"/>
              </a:ext>
            </a:extLst>
          </p:cNvPr>
          <p:cNvSpPr/>
          <p:nvPr/>
        </p:nvSpPr>
        <p:spPr>
          <a:xfrm rot="18882312">
            <a:off x="2216544" y="3791609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3;p26">
            <a:extLst>
              <a:ext uri="{FF2B5EF4-FFF2-40B4-BE49-F238E27FC236}">
                <a16:creationId xmlns:a16="http://schemas.microsoft.com/office/drawing/2014/main" id="{7CFE79A9-2365-458D-B84C-043DCB0927CB}"/>
              </a:ext>
            </a:extLst>
          </p:cNvPr>
          <p:cNvSpPr txBox="1"/>
          <p:nvPr/>
        </p:nvSpPr>
        <p:spPr>
          <a:xfrm>
            <a:off x="2158508" y="38778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Google Shape;168;p26">
            <a:extLst>
              <a:ext uri="{FF2B5EF4-FFF2-40B4-BE49-F238E27FC236}">
                <a16:creationId xmlns:a16="http://schemas.microsoft.com/office/drawing/2014/main" id="{F60C7969-56F0-439E-8584-AF5571F3FAF3}"/>
              </a:ext>
            </a:extLst>
          </p:cNvPr>
          <p:cNvSpPr/>
          <p:nvPr/>
        </p:nvSpPr>
        <p:spPr>
          <a:xfrm rot="13341407">
            <a:off x="4284935" y="3769404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3;p26">
            <a:extLst>
              <a:ext uri="{FF2B5EF4-FFF2-40B4-BE49-F238E27FC236}">
                <a16:creationId xmlns:a16="http://schemas.microsoft.com/office/drawing/2014/main" id="{160CC54D-AE58-428F-8981-7743792FAA0F}"/>
              </a:ext>
            </a:extLst>
          </p:cNvPr>
          <p:cNvSpPr txBox="1"/>
          <p:nvPr/>
        </p:nvSpPr>
        <p:spPr>
          <a:xfrm>
            <a:off x="4317383" y="384485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" name="Google Shape;773;p55">
            <a:extLst>
              <a:ext uri="{FF2B5EF4-FFF2-40B4-BE49-F238E27FC236}">
                <a16:creationId xmlns:a16="http://schemas.microsoft.com/office/drawing/2014/main" id="{6EAE2F3A-57F3-4299-8801-EC0D7C0DBCC6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13" name="Google Shape;774;p55">
            <a:extLst>
              <a:ext uri="{FF2B5EF4-FFF2-40B4-BE49-F238E27FC236}">
                <a16:creationId xmlns:a16="http://schemas.microsoft.com/office/drawing/2014/main" id="{8EF33DFA-529D-4616-B380-7BB7985AF5B9}"/>
              </a:ext>
            </a:extLst>
          </p:cNvPr>
          <p:cNvSpPr/>
          <p:nvPr/>
        </p:nvSpPr>
        <p:spPr>
          <a:xfrm>
            <a:off x="1123595" y="1986137"/>
            <a:ext cx="211067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eli:LegalResource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17" name="Google Shape;780;p55">
            <a:extLst>
              <a:ext uri="{FF2B5EF4-FFF2-40B4-BE49-F238E27FC236}">
                <a16:creationId xmlns:a16="http://schemas.microsoft.com/office/drawing/2014/main" id="{834F653F-7B4F-41C6-8635-8916DB35C720}"/>
              </a:ext>
            </a:extLst>
          </p:cNvPr>
          <p:cNvSpPr/>
          <p:nvPr/>
        </p:nvSpPr>
        <p:spPr>
          <a:xfrm>
            <a:off x="5989342" y="303497"/>
            <a:ext cx="2952328" cy="1026112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dirty="0"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title_short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title_alternative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781;p55">
            <a:extLst>
              <a:ext uri="{FF2B5EF4-FFF2-40B4-BE49-F238E27FC236}">
                <a16:creationId xmlns:a16="http://schemas.microsoft.com/office/drawing/2014/main" id="{2B959F12-EE2F-46EF-B817-D3EAAA4A428E}"/>
              </a:ext>
            </a:extLst>
          </p:cNvPr>
          <p:cNvSpPr/>
          <p:nvPr/>
        </p:nvSpPr>
        <p:spPr>
          <a:xfrm>
            <a:off x="5982910" y="2074583"/>
            <a:ext cx="2952328" cy="547726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media_type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782;p55">
            <a:extLst>
              <a:ext uri="{FF2B5EF4-FFF2-40B4-BE49-F238E27FC236}">
                <a16:creationId xmlns:a16="http://schemas.microsoft.com/office/drawing/2014/main" id="{35ADCC09-7E95-496C-B069-C723EE32BC25}"/>
              </a:ext>
            </a:extLst>
          </p:cNvPr>
          <p:cNvCxnSpPr>
            <a:stCxn id="28" idx="2"/>
            <a:endCxn id="31" idx="1"/>
          </p:cNvCxnSpPr>
          <p:nvPr/>
        </p:nvCxnSpPr>
        <p:spPr>
          <a:xfrm rot="5400000" flipH="1">
            <a:off x="2877124" y="933912"/>
            <a:ext cx="278700" cy="512700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0" name="Google Shape;785;p55">
            <a:extLst>
              <a:ext uri="{FF2B5EF4-FFF2-40B4-BE49-F238E27FC236}">
                <a16:creationId xmlns:a16="http://schemas.microsoft.com/office/drawing/2014/main" id="{71E53396-4D5F-4A0E-86AF-241C6A924E48}"/>
              </a:ext>
            </a:extLst>
          </p:cNvPr>
          <p:cNvSpPr txBox="1"/>
          <p:nvPr/>
        </p:nvSpPr>
        <p:spPr>
          <a:xfrm>
            <a:off x="565768" y="939213"/>
            <a:ext cx="196333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has_member / is_member_of </a:t>
            </a:r>
            <a:endParaRPr dirty="0"/>
          </a:p>
        </p:txBody>
      </p:sp>
      <p:cxnSp>
        <p:nvCxnSpPr>
          <p:cNvPr id="21" name="Google Shape;786;p55">
            <a:extLst>
              <a:ext uri="{FF2B5EF4-FFF2-40B4-BE49-F238E27FC236}">
                <a16:creationId xmlns:a16="http://schemas.microsoft.com/office/drawing/2014/main" id="{741F4C9F-33C4-4466-A7B9-80BC085A4EFA}"/>
              </a:ext>
            </a:extLst>
          </p:cNvPr>
          <p:cNvCxnSpPr>
            <a:cxnSpLocks/>
            <a:stCxn id="35" idx="0"/>
            <a:endCxn id="17" idx="0"/>
          </p:cNvCxnSpPr>
          <p:nvPr/>
        </p:nvCxnSpPr>
        <p:spPr>
          <a:xfrm rot="5400000" flipH="1" flipV="1">
            <a:off x="5379442" y="-1328660"/>
            <a:ext cx="453906" cy="3718221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787;p55">
            <a:extLst>
              <a:ext uri="{FF2B5EF4-FFF2-40B4-BE49-F238E27FC236}">
                <a16:creationId xmlns:a16="http://schemas.microsoft.com/office/drawing/2014/main" id="{345B6D84-75F1-4C8C-8143-66E057D43266}"/>
              </a:ext>
            </a:extLst>
          </p:cNvPr>
          <p:cNvSpPr txBox="1"/>
          <p:nvPr/>
        </p:nvSpPr>
        <p:spPr>
          <a:xfrm>
            <a:off x="2945085" y="151494"/>
            <a:ext cx="295664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is_realized_by / realizes </a:t>
            </a:r>
            <a:endParaRPr dirty="0"/>
          </a:p>
        </p:txBody>
      </p:sp>
      <p:cxnSp>
        <p:nvCxnSpPr>
          <p:cNvPr id="23" name="Google Shape;788;p55">
            <a:extLst>
              <a:ext uri="{FF2B5EF4-FFF2-40B4-BE49-F238E27FC236}">
                <a16:creationId xmlns:a16="http://schemas.microsoft.com/office/drawing/2014/main" id="{3B64CD4D-F4C7-40D0-ABE4-B36C692877B3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5400000">
            <a:off x="7089803" y="1698880"/>
            <a:ext cx="744974" cy="643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5" name="Google Shape;790;p55">
            <a:extLst>
              <a:ext uri="{FF2B5EF4-FFF2-40B4-BE49-F238E27FC236}">
                <a16:creationId xmlns:a16="http://schemas.microsoft.com/office/drawing/2014/main" id="{0D9ED899-5C8B-4541-BC45-3991B195AD6D}"/>
              </a:ext>
            </a:extLst>
          </p:cNvPr>
          <p:cNvCxnSpPr/>
          <p:nvPr/>
        </p:nvCxnSpPr>
        <p:spPr>
          <a:xfrm>
            <a:off x="0" y="274407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26" name="Google Shape;791;p55">
            <a:extLst>
              <a:ext uri="{FF2B5EF4-FFF2-40B4-BE49-F238E27FC236}">
                <a16:creationId xmlns:a16="http://schemas.microsoft.com/office/drawing/2014/main" id="{8577F292-AC69-472D-97D6-77CF13C2DB52}"/>
              </a:ext>
            </a:extLst>
          </p:cNvPr>
          <p:cNvSpPr txBox="1"/>
          <p:nvPr/>
        </p:nvSpPr>
        <p:spPr>
          <a:xfrm>
            <a:off x="64378" y="2268078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783;p55">
            <a:extLst>
              <a:ext uri="{FF2B5EF4-FFF2-40B4-BE49-F238E27FC236}">
                <a16:creationId xmlns:a16="http://schemas.microsoft.com/office/drawing/2014/main" id="{80BF57AC-FAE0-4C72-9A20-5870F2C2EA06}"/>
              </a:ext>
            </a:extLst>
          </p:cNvPr>
          <p:cNvSpPr/>
          <p:nvPr/>
        </p:nvSpPr>
        <p:spPr>
          <a:xfrm>
            <a:off x="3203848" y="12136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794;p55">
            <a:extLst>
              <a:ext uri="{FF2B5EF4-FFF2-40B4-BE49-F238E27FC236}">
                <a16:creationId xmlns:a16="http://schemas.microsoft.com/office/drawing/2014/main" id="{95698095-EF3D-4919-B486-C4A7C791DDA1}"/>
              </a:ext>
            </a:extLst>
          </p:cNvPr>
          <p:cNvSpPr/>
          <p:nvPr/>
        </p:nvSpPr>
        <p:spPr>
          <a:xfrm>
            <a:off x="3213619" y="7427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784;p55">
            <a:extLst>
              <a:ext uri="{FF2B5EF4-FFF2-40B4-BE49-F238E27FC236}">
                <a16:creationId xmlns:a16="http://schemas.microsoft.com/office/drawing/2014/main" id="{92934B17-B55B-42EE-A891-6965D0DC6A21}"/>
              </a:ext>
            </a:extLst>
          </p:cNvPr>
          <p:cNvSpPr/>
          <p:nvPr/>
        </p:nvSpPr>
        <p:spPr>
          <a:xfrm>
            <a:off x="2760140" y="9929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795;p55">
            <a:extLst>
              <a:ext uri="{FF2B5EF4-FFF2-40B4-BE49-F238E27FC236}">
                <a16:creationId xmlns:a16="http://schemas.microsoft.com/office/drawing/2014/main" id="{044640EB-5A1F-4DD8-A878-9BFCB52C21FA}"/>
              </a:ext>
            </a:extLst>
          </p:cNvPr>
          <p:cNvSpPr/>
          <p:nvPr/>
        </p:nvSpPr>
        <p:spPr>
          <a:xfrm>
            <a:off x="2730285" y="7539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796;p55">
            <a:extLst>
              <a:ext uri="{FF2B5EF4-FFF2-40B4-BE49-F238E27FC236}">
                <a16:creationId xmlns:a16="http://schemas.microsoft.com/office/drawing/2014/main" id="{E0D3EF2E-03F5-4B68-A55E-C2F9DCA12249}"/>
              </a:ext>
            </a:extLst>
          </p:cNvPr>
          <p:cNvCxnSpPr>
            <a:stCxn id="30" idx="0"/>
            <a:endCxn id="32" idx="1"/>
          </p:cNvCxnSpPr>
          <p:nvPr/>
        </p:nvCxnSpPr>
        <p:spPr>
          <a:xfrm rot="5400000">
            <a:off x="2971794" y="501285"/>
            <a:ext cx="69300" cy="552300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34" name="Google Shape;797;p55">
            <a:extLst>
              <a:ext uri="{FF2B5EF4-FFF2-40B4-BE49-F238E27FC236}">
                <a16:creationId xmlns:a16="http://schemas.microsoft.com/office/drawing/2014/main" id="{D04397DC-EA2D-491B-BF8B-7A724BB02395}"/>
              </a:ext>
            </a:extLst>
          </p:cNvPr>
          <p:cNvSpPr txBox="1"/>
          <p:nvPr/>
        </p:nvSpPr>
        <p:spPr>
          <a:xfrm>
            <a:off x="376303" y="288582"/>
            <a:ext cx="29566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has_part / is_part_of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773;p55">
            <a:extLst>
              <a:ext uri="{FF2B5EF4-FFF2-40B4-BE49-F238E27FC236}">
                <a16:creationId xmlns:a16="http://schemas.microsoft.com/office/drawing/2014/main" id="{05324D32-E3D4-4CC2-A057-89FBF1D4C507}"/>
              </a:ext>
            </a:extLst>
          </p:cNvPr>
          <p:cNvSpPr/>
          <p:nvPr/>
        </p:nvSpPr>
        <p:spPr>
          <a:xfrm>
            <a:off x="2730285" y="7574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C6D3EAE4-543E-40DE-A546-97D0F061356A}"/>
              </a:ext>
            </a:extLst>
          </p:cNvPr>
          <p:cNvSpPr/>
          <p:nvPr/>
        </p:nvSpPr>
        <p:spPr>
          <a:xfrm rot="16200000">
            <a:off x="3108825" y="2018821"/>
            <a:ext cx="14877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B8ACAA3D-2C29-40C0-9BE1-1A9E9CAD7840}"/>
              </a:ext>
            </a:extLst>
          </p:cNvPr>
          <p:cNvSpPr txBox="1"/>
          <p:nvPr/>
        </p:nvSpPr>
        <p:spPr>
          <a:xfrm>
            <a:off x="3410530" y="20155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" name="Google Shape;168;p26">
            <a:extLst>
              <a:ext uri="{FF2B5EF4-FFF2-40B4-BE49-F238E27FC236}">
                <a16:creationId xmlns:a16="http://schemas.microsoft.com/office/drawing/2014/main" id="{919110CB-91F3-440D-B2DC-0882FC8AE64E}"/>
              </a:ext>
            </a:extLst>
          </p:cNvPr>
          <p:cNvSpPr/>
          <p:nvPr/>
        </p:nvSpPr>
        <p:spPr>
          <a:xfrm rot="18314294">
            <a:off x="3037489" y="1518929"/>
            <a:ext cx="74082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789;p55">
            <a:extLst>
              <a:ext uri="{FF2B5EF4-FFF2-40B4-BE49-F238E27FC236}">
                <a16:creationId xmlns:a16="http://schemas.microsoft.com/office/drawing/2014/main" id="{A5A1B0CE-4B48-464F-A3E8-CEA7A91C03CA}"/>
              </a:ext>
            </a:extLst>
          </p:cNvPr>
          <p:cNvSpPr txBox="1"/>
          <p:nvPr/>
        </p:nvSpPr>
        <p:spPr>
          <a:xfrm>
            <a:off x="4157006" y="1400205"/>
            <a:ext cx="331485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is_embodied_by / embodies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153;p26">
            <a:extLst>
              <a:ext uri="{FF2B5EF4-FFF2-40B4-BE49-F238E27FC236}">
                <a16:creationId xmlns:a16="http://schemas.microsoft.com/office/drawing/2014/main" id="{0B0AEAAD-F4ED-4AA9-A6E0-C18638796274}"/>
              </a:ext>
            </a:extLst>
          </p:cNvPr>
          <p:cNvSpPr txBox="1"/>
          <p:nvPr/>
        </p:nvSpPr>
        <p:spPr>
          <a:xfrm>
            <a:off x="2877155" y="16443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" name="Google Shape;791;p55">
            <a:extLst>
              <a:ext uri="{FF2B5EF4-FFF2-40B4-BE49-F238E27FC236}">
                <a16:creationId xmlns:a16="http://schemas.microsoft.com/office/drawing/2014/main" id="{29B33BC1-B347-4E46-9AF3-00F1FC5E37C3}"/>
              </a:ext>
            </a:extLst>
          </p:cNvPr>
          <p:cNvSpPr txBox="1"/>
          <p:nvPr/>
        </p:nvSpPr>
        <p:spPr>
          <a:xfrm>
            <a:off x="41769" y="2824621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ELI-DL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783;p55">
            <a:extLst>
              <a:ext uri="{FF2B5EF4-FFF2-40B4-BE49-F238E27FC236}">
                <a16:creationId xmlns:a16="http://schemas.microsoft.com/office/drawing/2014/main" id="{893092F4-A0E1-4A54-BA97-4E591F74E898}"/>
              </a:ext>
            </a:extLst>
          </p:cNvPr>
          <p:cNvSpPr/>
          <p:nvPr/>
        </p:nvSpPr>
        <p:spPr>
          <a:xfrm>
            <a:off x="4258714" y="12136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782;p55">
            <a:extLst>
              <a:ext uri="{FF2B5EF4-FFF2-40B4-BE49-F238E27FC236}">
                <a16:creationId xmlns:a16="http://schemas.microsoft.com/office/drawing/2014/main" id="{A46CDF22-7680-4F59-95EE-CACD2063E9BB}"/>
              </a:ext>
            </a:extLst>
          </p:cNvPr>
          <p:cNvCxnSpPr>
            <a:cxnSpLocks/>
            <a:endCxn id="41" idx="2"/>
          </p:cNvCxnSpPr>
          <p:nvPr/>
        </p:nvCxnSpPr>
        <p:spPr>
          <a:xfrm flipH="1">
            <a:off x="4327690" y="1025203"/>
            <a:ext cx="436594" cy="304406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43" name="Google Shape;797;p55">
            <a:extLst>
              <a:ext uri="{FF2B5EF4-FFF2-40B4-BE49-F238E27FC236}">
                <a16:creationId xmlns:a16="http://schemas.microsoft.com/office/drawing/2014/main" id="{B73610D9-22CC-49A3-8A59-16F3B08B29A5}"/>
              </a:ext>
            </a:extLst>
          </p:cNvPr>
          <p:cNvSpPr txBox="1"/>
          <p:nvPr/>
        </p:nvSpPr>
        <p:spPr>
          <a:xfrm>
            <a:off x="3952551" y="1584678"/>
            <a:ext cx="152910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is_derivative_of / has_derivative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is_annex_of / has_annex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55388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3;p55">
            <a:extLst>
              <a:ext uri="{FF2B5EF4-FFF2-40B4-BE49-F238E27FC236}">
                <a16:creationId xmlns:a16="http://schemas.microsoft.com/office/drawing/2014/main" id="{CA85AAD8-398A-4035-A7ED-2C167B2A16A7}"/>
              </a:ext>
            </a:extLst>
          </p:cNvPr>
          <p:cNvSpPr/>
          <p:nvPr/>
        </p:nvSpPr>
        <p:spPr>
          <a:xfrm>
            <a:off x="3362745" y="21671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34;p57">
            <a:extLst>
              <a:ext uri="{FF2B5EF4-FFF2-40B4-BE49-F238E27FC236}">
                <a16:creationId xmlns:a16="http://schemas.microsoft.com/office/drawing/2014/main" id="{E51B877D-5786-48C3-835F-EEAEB54EABF1}"/>
              </a:ext>
            </a:extLst>
          </p:cNvPr>
          <p:cNvSpPr/>
          <p:nvPr/>
        </p:nvSpPr>
        <p:spPr>
          <a:xfrm>
            <a:off x="4813433" y="259249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" name="Google Shape;826;p57">
            <a:extLst>
              <a:ext uri="{FF2B5EF4-FFF2-40B4-BE49-F238E27FC236}">
                <a16:creationId xmlns:a16="http://schemas.microsoft.com/office/drawing/2014/main" id="{4D405AAB-99F6-4A43-A985-0E6ED1F34742}"/>
              </a:ext>
            </a:extLst>
          </p:cNvPr>
          <p:cNvCxnSpPr>
            <a:cxnSpLocks/>
            <a:stCxn id="8" idx="2"/>
            <a:endCxn id="16" idx="3"/>
          </p:cNvCxnSpPr>
          <p:nvPr/>
        </p:nvCxnSpPr>
        <p:spPr>
          <a:xfrm rot="5400000" flipH="1" flipV="1">
            <a:off x="5007904" y="2361635"/>
            <a:ext cx="221317" cy="472309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" name="Google Shape;837;p57">
            <a:extLst>
              <a:ext uri="{FF2B5EF4-FFF2-40B4-BE49-F238E27FC236}">
                <a16:creationId xmlns:a16="http://schemas.microsoft.com/office/drawing/2014/main" id="{38A9871C-57AF-4816-B5D0-E6009E3F68FE}"/>
              </a:ext>
            </a:extLst>
          </p:cNvPr>
          <p:cNvSpPr txBox="1"/>
          <p:nvPr/>
        </p:nvSpPr>
        <p:spPr>
          <a:xfrm>
            <a:off x="5475119" y="2477636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answers_to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is_answered_in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refers_to</a:t>
            </a:r>
            <a:endParaRPr dirty="0"/>
          </a:p>
        </p:txBody>
      </p:sp>
      <p:sp>
        <p:nvSpPr>
          <p:cNvPr id="15" name="Google Shape;834;p57">
            <a:extLst>
              <a:ext uri="{FF2B5EF4-FFF2-40B4-BE49-F238E27FC236}">
                <a16:creationId xmlns:a16="http://schemas.microsoft.com/office/drawing/2014/main" id="{948D0888-FB93-470D-991D-163F2ED3C33F}"/>
              </a:ext>
            </a:extLst>
          </p:cNvPr>
          <p:cNvSpPr/>
          <p:nvPr/>
        </p:nvSpPr>
        <p:spPr>
          <a:xfrm>
            <a:off x="4882408" y="218218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834;p57">
            <a:extLst>
              <a:ext uri="{FF2B5EF4-FFF2-40B4-BE49-F238E27FC236}">
                <a16:creationId xmlns:a16="http://schemas.microsoft.com/office/drawing/2014/main" id="{F613B847-6FC4-4EC7-8253-2C0902002B8D}"/>
              </a:ext>
            </a:extLst>
          </p:cNvPr>
          <p:cNvSpPr/>
          <p:nvPr/>
        </p:nvSpPr>
        <p:spPr>
          <a:xfrm>
            <a:off x="5216767" y="242915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834;p57">
            <a:extLst>
              <a:ext uri="{FF2B5EF4-FFF2-40B4-BE49-F238E27FC236}">
                <a16:creationId xmlns:a16="http://schemas.microsoft.com/office/drawing/2014/main" id="{74C09658-3630-4878-AE26-77E5F67D770D}"/>
              </a:ext>
            </a:extLst>
          </p:cNvPr>
          <p:cNvSpPr/>
          <p:nvPr/>
        </p:nvSpPr>
        <p:spPr>
          <a:xfrm>
            <a:off x="5241805" y="22464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826;p57">
            <a:extLst>
              <a:ext uri="{FF2B5EF4-FFF2-40B4-BE49-F238E27FC236}">
                <a16:creationId xmlns:a16="http://schemas.microsoft.com/office/drawing/2014/main" id="{4593778B-EC18-40A1-B12B-EF8E1520E9C4}"/>
              </a:ext>
            </a:extLst>
          </p:cNvPr>
          <p:cNvCxnSpPr>
            <a:cxnSpLocks/>
            <a:stCxn id="21" idx="3"/>
            <a:endCxn id="15" idx="0"/>
          </p:cNvCxnSpPr>
          <p:nvPr/>
        </p:nvCxnSpPr>
        <p:spPr>
          <a:xfrm flipH="1" flipV="1">
            <a:off x="4951384" y="2182182"/>
            <a:ext cx="428372" cy="122231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7" name="Google Shape;837;p57">
            <a:extLst>
              <a:ext uri="{FF2B5EF4-FFF2-40B4-BE49-F238E27FC236}">
                <a16:creationId xmlns:a16="http://schemas.microsoft.com/office/drawing/2014/main" id="{180F061C-2C2B-4750-8D84-3ECE89FA43C1}"/>
              </a:ext>
            </a:extLst>
          </p:cNvPr>
          <p:cNvSpPr txBox="1"/>
          <p:nvPr/>
        </p:nvSpPr>
        <p:spPr>
          <a:xfrm>
            <a:off x="5475119" y="1894842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adopts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is_adopted_in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refers_to</a:t>
            </a:r>
            <a:endParaRPr dirty="0"/>
          </a:p>
        </p:txBody>
      </p:sp>
      <p:sp>
        <p:nvSpPr>
          <p:cNvPr id="20" name="CustomShape 6">
            <a:extLst>
              <a:ext uri="{FF2B5EF4-FFF2-40B4-BE49-F238E27FC236}">
                <a16:creationId xmlns:a16="http://schemas.microsoft.com/office/drawing/2014/main" id="{039D230F-922F-4F6E-8727-FFA41F4E4EF7}"/>
              </a:ext>
            </a:extLst>
          </p:cNvPr>
          <p:cNvSpPr/>
          <p:nvPr/>
        </p:nvSpPr>
        <p:spPr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2" name="Google Shape;826;p57">
            <a:extLst>
              <a:ext uri="{FF2B5EF4-FFF2-40B4-BE49-F238E27FC236}">
                <a16:creationId xmlns:a16="http://schemas.microsoft.com/office/drawing/2014/main" id="{812F5033-664A-46C6-8ED4-E7137051DF35}"/>
              </a:ext>
            </a:extLst>
          </p:cNvPr>
          <p:cNvCxnSpPr>
            <a:cxnSpLocks/>
            <a:stCxn id="20" idx="2"/>
            <a:endCxn id="2" idx="1"/>
          </p:cNvCxnSpPr>
          <p:nvPr/>
        </p:nvCxnSpPr>
        <p:spPr>
          <a:xfrm rot="5400000" flipH="1">
            <a:off x="3471584" y="2326065"/>
            <a:ext cx="273017" cy="490695"/>
          </a:xfrm>
          <a:prstGeom prst="bentConnector4">
            <a:avLst>
              <a:gd name="adj1" fmla="val -83731"/>
              <a:gd name="adj2" fmla="val 14658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8" name="CustomShape 3">
            <a:extLst>
              <a:ext uri="{FF2B5EF4-FFF2-40B4-BE49-F238E27FC236}">
                <a16:creationId xmlns:a16="http://schemas.microsoft.com/office/drawing/2014/main" id="{17BBD8D9-62B2-4042-89E3-9DF1121186B1}"/>
              </a:ext>
            </a:extLst>
          </p:cNvPr>
          <p:cNvSpPr/>
          <p:nvPr/>
        </p:nvSpPr>
        <p:spPr>
          <a:xfrm>
            <a:off x="2077961" y="2356466"/>
            <a:ext cx="1389960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refers_to</a:t>
            </a:r>
            <a:r>
              <a:rPr lang="fr-FR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/ </a:t>
            </a:r>
            <a:r>
              <a:rPr lang="fr-FR" sz="1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is_referred_to_by</a:t>
            </a:r>
            <a:r>
              <a:rPr lang="fr-FR" sz="1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17" name="Google Shape;435;p43">
            <a:extLst>
              <a:ext uri="{FF2B5EF4-FFF2-40B4-BE49-F238E27FC236}">
                <a16:creationId xmlns:a16="http://schemas.microsoft.com/office/drawing/2014/main" id="{89B1DF95-84E1-4CC3-A1A8-10FB29798D19}"/>
              </a:ext>
            </a:extLst>
          </p:cNvPr>
          <p:cNvSpPr/>
          <p:nvPr/>
        </p:nvSpPr>
        <p:spPr>
          <a:xfrm>
            <a:off x="4951383" y="4070394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26;p57">
            <a:extLst>
              <a:ext uri="{FF2B5EF4-FFF2-40B4-BE49-F238E27FC236}">
                <a16:creationId xmlns:a16="http://schemas.microsoft.com/office/drawing/2014/main" id="{27F505B0-292B-4D68-BDDE-5E6590A4727F}"/>
              </a:ext>
            </a:extLst>
          </p:cNvPr>
          <p:cNvCxnSpPr>
            <a:cxnSpLocks/>
            <a:stCxn id="2" idx="2"/>
            <a:endCxn id="17" idx="1"/>
          </p:cNvCxnSpPr>
          <p:nvPr/>
        </p:nvCxnSpPr>
        <p:spPr>
          <a:xfrm rot="16200000" flipH="1">
            <a:off x="3863658" y="3218789"/>
            <a:ext cx="1603813" cy="57163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" name="Google Shape;437;p43">
            <a:extLst>
              <a:ext uri="{FF2B5EF4-FFF2-40B4-BE49-F238E27FC236}">
                <a16:creationId xmlns:a16="http://schemas.microsoft.com/office/drawing/2014/main" id="{7BF90643-D54D-41E7-BF8E-021103839F9E}"/>
              </a:ext>
            </a:extLst>
          </p:cNvPr>
          <p:cNvSpPr txBox="1"/>
          <p:nvPr/>
        </p:nvSpPr>
        <p:spPr>
          <a:xfrm>
            <a:off x="3784680" y="3268455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741847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</p:txBody>
      </p:sp>
      <p:sp>
        <p:nvSpPr>
          <p:cNvPr id="813" name="Google Shape;813;p57"/>
          <p:cNvSpPr/>
          <p:nvPr/>
        </p:nvSpPr>
        <p:spPr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6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</p:txBody>
      </p:sp>
      <p:cxnSp>
        <p:nvCxnSpPr>
          <p:cNvPr id="814" name="Google Shape;814;p57"/>
          <p:cNvCxnSpPr>
            <a:stCxn id="813" idx="1"/>
            <a:endCxn id="812" idx="3"/>
          </p:cNvCxnSpPr>
          <p:nvPr/>
        </p:nvCxnSpPr>
        <p:spPr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legislative_process_work_id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legislative_process_work_date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legislative_process_work_description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3" name="Google Shape;823;p57"/>
          <p:cNvCxnSpPr>
            <a:stCxn id="813" idx="2"/>
            <a:endCxn id="812" idx="2"/>
          </p:cNvCxnSpPr>
          <p:nvPr/>
        </p:nvCxnSpPr>
        <p:spPr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>
          <a:xfrm>
            <a:off x="3629569" y="4334421"/>
            <a:ext cx="325394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includes_amendment / amendment_included_in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refers_to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5" name="Google Shape;825;p57"/>
          <p:cNvCxnSpPr/>
          <p:nvPr/>
        </p:nvCxnSpPr>
        <p:spPr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stCxn id="831" idx="1"/>
            <a:endCxn id="829" idx="0"/>
          </p:cNvCxnSpPr>
          <p:nvPr/>
        </p:nvCxnSpPr>
        <p:spPr>
          <a:xfrm flipH="1">
            <a:off x="1233834" y="1394980"/>
            <a:ext cx="2178300" cy="21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Google Shape;833;p57"/>
          <p:cNvSpPr/>
          <p:nvPr/>
        </p:nvSpPr>
        <p:spPr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57"/>
          <p:cNvSpPr/>
          <p:nvPr/>
        </p:nvSpPr>
        <p:spPr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5" name="Google Shape;835;p57"/>
          <p:cNvCxnSpPr>
            <a:stCxn id="834" idx="1"/>
            <a:endCxn id="833" idx="0"/>
          </p:cNvCxnSpPr>
          <p:nvPr/>
        </p:nvCxnSpPr>
        <p:spPr>
          <a:xfrm flipH="1">
            <a:off x="1546432" y="2451414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>
          <a:xfrm>
            <a:off x="1093158" y="2013226"/>
            <a:ext cx="22929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legislative_process_work_type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Google Shape;819;p57"/>
          <p:cNvSpPr/>
          <p:nvPr/>
        </p:nvSpPr>
        <p:spPr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Google Shape;831;p57"/>
          <p:cNvSpPr/>
          <p:nvPr/>
        </p:nvSpPr>
        <p:spPr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57"/>
          <p:cNvSpPr/>
          <p:nvPr/>
        </p:nvSpPr>
        <p:spPr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57"/>
          <p:cNvSpPr/>
          <p:nvPr/>
        </p:nvSpPr>
        <p:spPr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Google Shape;839;p57"/>
          <p:cNvSpPr/>
          <p:nvPr/>
        </p:nvSpPr>
        <p:spPr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>
          <a:xfrm rot="16200000" flipV="1">
            <a:off x="3333453" y="309419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>
          <a:xfrm>
            <a:off x="1761178" y="621028"/>
            <a:ext cx="22930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legislative_process_work_version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Google Shape;842;p57"/>
          <p:cNvSpPr/>
          <p:nvPr/>
        </p:nvSpPr>
        <p:spPr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57"/>
          <p:cNvSpPr txBox="1"/>
          <p:nvPr/>
        </p:nvSpPr>
        <p:spPr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</a:t>
            </a:r>
            <a:endParaRPr/>
          </a:p>
        </p:txBody>
      </p:sp>
      <p:sp>
        <p:nvSpPr>
          <p:cNvPr id="34" name="Google Shape;168;p26">
            <a:extLst>
              <a:ext uri="{FF2B5EF4-FFF2-40B4-BE49-F238E27FC236}">
                <a16:creationId xmlns:a16="http://schemas.microsoft.com/office/drawing/2014/main" id="{35CD91CB-2071-44DC-8564-14ED8752A8CD}"/>
              </a:ext>
            </a:extLst>
          </p:cNvPr>
          <p:cNvSpPr/>
          <p:nvPr/>
        </p:nvSpPr>
        <p:spPr>
          <a:xfrm rot="18882312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153;p26">
            <a:extLst>
              <a:ext uri="{FF2B5EF4-FFF2-40B4-BE49-F238E27FC236}">
                <a16:creationId xmlns:a16="http://schemas.microsoft.com/office/drawing/2014/main" id="{B4645186-3772-4EE7-A22B-FF0E409409A3}"/>
              </a:ext>
            </a:extLst>
          </p:cNvPr>
          <p:cNvSpPr txBox="1"/>
          <p:nvPr/>
        </p:nvSpPr>
        <p:spPr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B7640EF5-1BFE-4AFD-A7B3-812BFC0A0FD1}"/>
              </a:ext>
            </a:extLst>
          </p:cNvPr>
          <p:cNvSpPr/>
          <p:nvPr/>
        </p:nvSpPr>
        <p:spPr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9274FF06-CD64-430C-8061-67A21FC64ADA}"/>
              </a:ext>
            </a:extLst>
          </p:cNvPr>
          <p:cNvSpPr txBox="1"/>
          <p:nvPr/>
        </p:nvSpPr>
        <p:spPr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>
          <a:xfrm>
            <a:off x="3838297" y="3368374"/>
            <a:ext cx="258054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amends_draft / draft amended_by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eli:amends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072451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17;p57">
            <a:extLst>
              <a:ext uri="{FF2B5EF4-FFF2-40B4-BE49-F238E27FC236}">
                <a16:creationId xmlns:a16="http://schemas.microsoft.com/office/drawing/2014/main" id="{8E47FEB3-0B5D-4C5C-A456-60F596A6FF77}"/>
              </a:ext>
            </a:extLst>
          </p:cNvPr>
          <p:cNvSpPr/>
          <p:nvPr/>
        </p:nvSpPr>
        <p:spPr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Google Shape;818;p57">
            <a:extLst>
              <a:ext uri="{FF2B5EF4-FFF2-40B4-BE49-F238E27FC236}">
                <a16:creationId xmlns:a16="http://schemas.microsoft.com/office/drawing/2014/main" id="{3EBDBAFF-A0DC-4E52-BB99-903C2906C5BA}"/>
              </a:ext>
            </a:extLst>
          </p:cNvPr>
          <p:cNvCxnSpPr>
            <a:cxnSpLocks/>
            <a:stCxn id="18" idx="1"/>
            <a:endCxn id="7" idx="2"/>
          </p:cNvCxnSpPr>
          <p:nvPr/>
        </p:nvCxnSpPr>
        <p:spPr>
          <a:xfrm flipV="1">
            <a:off x="3899816" y="506960"/>
            <a:ext cx="3921548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>
            <a:extLst>
              <a:ext uri="{FF2B5EF4-FFF2-40B4-BE49-F238E27FC236}">
                <a16:creationId xmlns:a16="http://schemas.microsoft.com/office/drawing/2014/main" id="{D0C5A0C1-ED29-4DF4-8DC1-2A8F7222D20E}"/>
              </a:ext>
            </a:extLst>
          </p:cNvPr>
          <p:cNvSpPr txBox="1"/>
          <p:nvPr/>
        </p:nvSpPr>
        <p:spPr>
          <a:xfrm>
            <a:off x="5634499" y="902992"/>
            <a:ext cx="2448271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foresees_change_of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foresees_repeal_of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foresees_amendment_of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foresees_commencement_of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foresees_application_of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foresees_citation_of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foresees_based_on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foresees_consolidation_of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foresees_execution_of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refers_to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" name="Google Shape;825;p57">
            <a:extLst>
              <a:ext uri="{FF2B5EF4-FFF2-40B4-BE49-F238E27FC236}">
                <a16:creationId xmlns:a16="http://schemas.microsoft.com/office/drawing/2014/main" id="{D3706596-40BA-4EDC-BE99-C905132C65E2}"/>
              </a:ext>
            </a:extLst>
          </p:cNvPr>
          <p:cNvCxnSpPr/>
          <p:nvPr/>
        </p:nvCxnSpPr>
        <p:spPr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>
            <a:extLst>
              <a:ext uri="{FF2B5EF4-FFF2-40B4-BE49-F238E27FC236}">
                <a16:creationId xmlns:a16="http://schemas.microsoft.com/office/drawing/2014/main" id="{FD308703-41C9-4CB6-93FA-48E535CFE3CE}"/>
              </a:ext>
            </a:extLst>
          </p:cNvPr>
          <p:cNvSpPr/>
          <p:nvPr/>
        </p:nvSpPr>
        <p:spPr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828;p57">
            <a:extLst>
              <a:ext uri="{FF2B5EF4-FFF2-40B4-BE49-F238E27FC236}">
                <a16:creationId xmlns:a16="http://schemas.microsoft.com/office/drawing/2014/main" id="{B4D57D73-4A61-4305-BFBA-799529C2EBCB}"/>
              </a:ext>
            </a:extLst>
          </p:cNvPr>
          <p:cNvSpPr/>
          <p:nvPr/>
        </p:nvSpPr>
        <p:spPr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fr" sz="18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eli:Work</a:t>
            </a:r>
            <a:endParaRPr sz="1800" b="1" dirty="0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>
            <a:extLst>
              <a:ext uri="{FF2B5EF4-FFF2-40B4-BE49-F238E27FC236}">
                <a16:creationId xmlns:a16="http://schemas.microsoft.com/office/drawing/2014/main" id="{732DB79A-61B5-4AC7-8428-E2EE60141296}"/>
              </a:ext>
            </a:extLst>
          </p:cNvPr>
          <p:cNvSpPr/>
          <p:nvPr/>
        </p:nvSpPr>
        <p:spPr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831;p57">
            <a:extLst>
              <a:ext uri="{FF2B5EF4-FFF2-40B4-BE49-F238E27FC236}">
                <a16:creationId xmlns:a16="http://schemas.microsoft.com/office/drawing/2014/main" id="{0BF12CD1-649A-4C2D-9AF9-6A5967FAA3E1}"/>
              </a:ext>
            </a:extLst>
          </p:cNvPr>
          <p:cNvSpPr/>
          <p:nvPr/>
        </p:nvSpPr>
        <p:spPr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827;p57">
            <a:extLst>
              <a:ext uri="{FF2B5EF4-FFF2-40B4-BE49-F238E27FC236}">
                <a16:creationId xmlns:a16="http://schemas.microsoft.com/office/drawing/2014/main" id="{CF96059E-18EA-41B7-95D6-2EFA7D800DCF}"/>
              </a:ext>
            </a:extLst>
          </p:cNvPr>
          <p:cNvSpPr/>
          <p:nvPr/>
        </p:nvSpPr>
        <p:spPr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838;p57">
            <a:extLst>
              <a:ext uri="{FF2B5EF4-FFF2-40B4-BE49-F238E27FC236}">
                <a16:creationId xmlns:a16="http://schemas.microsoft.com/office/drawing/2014/main" id="{AC8B91A2-75FA-42FE-A5F8-683A435B5B24}"/>
              </a:ext>
            </a:extLst>
          </p:cNvPr>
          <p:cNvSpPr/>
          <p:nvPr/>
        </p:nvSpPr>
        <p:spPr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834;p57">
            <a:extLst>
              <a:ext uri="{FF2B5EF4-FFF2-40B4-BE49-F238E27FC236}">
                <a16:creationId xmlns:a16="http://schemas.microsoft.com/office/drawing/2014/main" id="{1DE88AB8-31E1-4926-8F01-587745F922FE}"/>
              </a:ext>
            </a:extLst>
          </p:cNvPr>
          <p:cNvSpPr/>
          <p:nvPr/>
        </p:nvSpPr>
        <p:spPr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717;p52">
            <a:extLst>
              <a:ext uri="{FF2B5EF4-FFF2-40B4-BE49-F238E27FC236}">
                <a16:creationId xmlns:a16="http://schemas.microsoft.com/office/drawing/2014/main" id="{111A95AF-8CA6-4C55-82A7-741FA932EBF3}"/>
              </a:ext>
            </a:extLst>
          </p:cNvPr>
          <p:cNvSpPr/>
          <p:nvPr/>
        </p:nvSpPr>
        <p:spPr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719;p52">
            <a:extLst>
              <a:ext uri="{FF2B5EF4-FFF2-40B4-BE49-F238E27FC236}">
                <a16:creationId xmlns:a16="http://schemas.microsoft.com/office/drawing/2014/main" id="{B67870E2-12B2-4818-8B0A-90E3A706DA97}"/>
              </a:ext>
            </a:extLst>
          </p:cNvPr>
          <p:cNvCxnSpPr>
            <a:cxnSpLocks/>
          </p:cNvCxnSpPr>
          <p:nvPr/>
        </p:nvCxnSpPr>
        <p:spPr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Accolade ouvrante 17">
            <a:extLst>
              <a:ext uri="{FF2B5EF4-FFF2-40B4-BE49-F238E27FC236}">
                <a16:creationId xmlns:a16="http://schemas.microsoft.com/office/drawing/2014/main" id="{8477FF28-4D2D-4A1D-9E35-BDBEC8347CC2}"/>
              </a:ext>
            </a:extLst>
          </p:cNvPr>
          <p:cNvSpPr/>
          <p:nvPr/>
        </p:nvSpPr>
        <p:spPr>
          <a:xfrm rot="10800000">
            <a:off x="3589364" y="807720"/>
            <a:ext cx="310452" cy="3692011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93367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61D1B-64EC-4BBE-B347-5CECA9D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8811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fr-FR" dirty="0"/>
              <a:t>Full </a:t>
            </a:r>
            <a:r>
              <a:rPr lang="fr-FR" dirty="0" err="1"/>
              <a:t>diagrams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changes </a:t>
            </a:r>
            <a:r>
              <a:rPr lang="fr-FR" dirty="0" err="1"/>
              <a:t>indicated</a:t>
            </a:r>
            <a:r>
              <a:rPr lang="fr-FR" dirty="0"/>
              <a:t>, </a:t>
            </a:r>
            <a:r>
              <a:rPr lang="fr-FR" dirty="0" err="1"/>
              <a:t>compared</a:t>
            </a:r>
            <a:r>
              <a:rPr lang="fr-FR" dirty="0"/>
              <a:t> to ELI-DL final1</a:t>
            </a:r>
          </a:p>
        </p:txBody>
      </p:sp>
    </p:spTree>
    <p:extLst>
      <p:ext uri="{BB962C8B-B14F-4D97-AF65-F5344CB8AC3E}">
        <p14:creationId xmlns:p14="http://schemas.microsoft.com/office/powerpoint/2010/main" val="33186151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8080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activity_id</a:t>
            </a: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activity_label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activity_start_date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activity_end_date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5" name="Google Shape;425;p43"/>
          <p:cNvCxnSpPr>
            <a:cxnSpLocks/>
            <a:stCxn id="424" idx="0"/>
            <a:endCxn id="426" idx="1"/>
          </p:cNvCxnSpPr>
          <p:nvPr/>
        </p:nvCxnSpPr>
        <p:spPr>
          <a:xfrm rot="16200000" flipH="1" flipV="1">
            <a:off x="3847253" y="1153954"/>
            <a:ext cx="170584" cy="1286502"/>
          </a:xfrm>
          <a:prstGeom prst="bentConnector4">
            <a:avLst>
              <a:gd name="adj1" fmla="val -134010"/>
              <a:gd name="adj2" fmla="val 11776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8" name="Google Shape;428;p43"/>
          <p:cNvSpPr txBox="1"/>
          <p:nvPr/>
        </p:nvSpPr>
        <p:spPr>
          <a:xfrm>
            <a:off x="3093552" y="627502"/>
            <a:ext cx="2036775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P9_consists_of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P9i_forms_part_of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2" name="Google Shape;432;p43"/>
          <p:cNvCxnSpPr/>
          <p:nvPr/>
        </p:nvCxnSpPr>
        <p:spPr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43"/>
          <p:cNvSpPr/>
          <p:nvPr/>
        </p:nvSpPr>
        <p:spPr>
          <a:xfrm>
            <a:off x="5713327" y="18059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43"/>
          <p:cNvSpPr/>
          <p:nvPr/>
        </p:nvSpPr>
        <p:spPr>
          <a:xfrm>
            <a:off x="3289294" y="18245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43"/>
          <p:cNvSpPr/>
          <p:nvPr/>
        </p:nvSpPr>
        <p:spPr>
          <a:xfrm>
            <a:off x="328192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43"/>
          <p:cNvSpPr/>
          <p:nvPr/>
        </p:nvSpPr>
        <p:spPr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6" name="Google Shape;436;p43"/>
          <p:cNvCxnSpPr>
            <a:stCxn id="434" idx="1"/>
            <a:endCxn id="435" idx="0"/>
          </p:cNvCxnSpPr>
          <p:nvPr/>
        </p:nvCxnSpPr>
        <p:spPr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>
          <a:xfrm>
            <a:off x="962243" y="2744291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8" name="Google Shape;438;p43"/>
          <p:cNvCxnSpPr>
            <a:stCxn id="439" idx="0"/>
            <a:endCxn id="433" idx="3"/>
          </p:cNvCxnSpPr>
          <p:nvPr/>
        </p:nvCxnSpPr>
        <p:spPr>
          <a:xfrm rot="-5400000" flipH="1">
            <a:off x="5458049" y="1470901"/>
            <a:ext cx="158700" cy="627600"/>
          </a:xfrm>
          <a:prstGeom prst="bentConnector4">
            <a:avLst>
              <a:gd name="adj1" fmla="val -146821"/>
              <a:gd name="adj2" fmla="val 13643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0" name="Google Shape;440;p43"/>
          <p:cNvSpPr txBox="1"/>
          <p:nvPr/>
        </p:nvSpPr>
        <p:spPr>
          <a:xfrm>
            <a:off x="5116432" y="627501"/>
            <a:ext cx="2036775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was_motivated_by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P17_was_motivated_by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motivated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P17i_motivates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1" name="Google Shape;441;p43"/>
          <p:cNvSpPr/>
          <p:nvPr/>
        </p:nvSpPr>
        <p:spPr>
          <a:xfrm>
            <a:off x="290630" y="465516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/>
          <p:nvPr/>
        </p:nvSpPr>
        <p:spPr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3" name="Google Shape;443;p43"/>
          <p:cNvCxnSpPr>
            <a:stCxn id="442" idx="1"/>
            <a:endCxn id="441" idx="2"/>
          </p:cNvCxnSpPr>
          <p:nvPr/>
        </p:nvCxnSpPr>
        <p:spPr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>
          <a:xfrm>
            <a:off x="621679" y="1368230"/>
            <a:ext cx="2245674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had_legal_basis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P33_used_specific_technique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39" name="Google Shape;439;p43"/>
          <p:cNvSpPr/>
          <p:nvPr/>
        </p:nvSpPr>
        <p:spPr>
          <a:xfrm>
            <a:off x="5154624" y="170535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Légende : encadrée 52">
            <a:extLst>
              <a:ext uri="{FF2B5EF4-FFF2-40B4-BE49-F238E27FC236}">
                <a16:creationId xmlns:a16="http://schemas.microsoft.com/office/drawing/2014/main" id="{9C0E1D25-2148-4BB2-93D3-5504D2CC4ACC}"/>
              </a:ext>
            </a:extLst>
          </p:cNvPr>
          <p:cNvSpPr/>
          <p:nvPr/>
        </p:nvSpPr>
        <p:spPr>
          <a:xfrm rot="21059290">
            <a:off x="909270" y="2040102"/>
            <a:ext cx="1560656" cy="650928"/>
          </a:xfrm>
          <a:prstGeom prst="borderCallout1">
            <a:avLst>
              <a:gd name="adj1" fmla="val 42977"/>
              <a:gd name="adj2" fmla="val 100023"/>
              <a:gd name="adj3" fmla="val 41295"/>
              <a:gd name="adj4" fmla="val 210637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Existing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properties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broaden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to « Activity »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instead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of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LegislativeActivity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58" name="Légende : encadrée 57">
            <a:extLst>
              <a:ext uri="{FF2B5EF4-FFF2-40B4-BE49-F238E27FC236}">
                <a16:creationId xmlns:a16="http://schemas.microsoft.com/office/drawing/2014/main" id="{4D057303-A291-4635-9874-2EAA61D5E953}"/>
              </a:ext>
            </a:extLst>
          </p:cNvPr>
          <p:cNvSpPr/>
          <p:nvPr/>
        </p:nvSpPr>
        <p:spPr>
          <a:xfrm rot="21059290">
            <a:off x="1768928" y="4055419"/>
            <a:ext cx="1047288" cy="394240"/>
          </a:xfrm>
          <a:prstGeom prst="borderCallout1">
            <a:avLst>
              <a:gd name="adj1" fmla="val 42977"/>
              <a:gd name="adj2" fmla="val 100023"/>
              <a:gd name="adj3" fmla="val -379174"/>
              <a:gd name="adj4" fmla="val 17615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Introduce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activity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ID</a:t>
            </a:r>
          </a:p>
        </p:txBody>
      </p:sp>
      <p:sp>
        <p:nvSpPr>
          <p:cNvPr id="59" name="Google Shape;435;p43">
            <a:extLst>
              <a:ext uri="{FF2B5EF4-FFF2-40B4-BE49-F238E27FC236}">
                <a16:creationId xmlns:a16="http://schemas.microsoft.com/office/drawing/2014/main" id="{4FE2EAFC-7AE5-49D0-8E9C-DCE8920576AB}"/>
              </a:ext>
            </a:extLst>
          </p:cNvPr>
          <p:cNvSpPr/>
          <p:nvPr/>
        </p:nvSpPr>
        <p:spPr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436;p43">
            <a:extLst>
              <a:ext uri="{FF2B5EF4-FFF2-40B4-BE49-F238E27FC236}">
                <a16:creationId xmlns:a16="http://schemas.microsoft.com/office/drawing/2014/main" id="{B59AD128-B64E-4155-8CF3-50BED755872B}"/>
              </a:ext>
            </a:extLst>
          </p:cNvPr>
          <p:cNvCxnSpPr>
            <a:cxnSpLocks/>
            <a:stCxn id="424" idx="2"/>
            <a:endCxn id="59" idx="0"/>
          </p:cNvCxnSpPr>
          <p:nvPr/>
        </p:nvCxnSpPr>
        <p:spPr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>
            <a:extLst>
              <a:ext uri="{FF2B5EF4-FFF2-40B4-BE49-F238E27FC236}">
                <a16:creationId xmlns:a16="http://schemas.microsoft.com/office/drawing/2014/main" id="{56BC0CDC-2E5C-4090-A99C-C7E03C2F773F}"/>
              </a:ext>
            </a:extLst>
          </p:cNvPr>
          <p:cNvSpPr txBox="1"/>
          <p:nvPr/>
        </p:nvSpPr>
        <p:spPr>
          <a:xfrm>
            <a:off x="3936049" y="3794799"/>
            <a:ext cx="137279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2" name="Légende : encadrée 61">
            <a:extLst>
              <a:ext uri="{FF2B5EF4-FFF2-40B4-BE49-F238E27FC236}">
                <a16:creationId xmlns:a16="http://schemas.microsoft.com/office/drawing/2014/main" id="{0536A0BC-1D76-44F3-A46E-00545B882D2D}"/>
              </a:ext>
            </a:extLst>
          </p:cNvPr>
          <p:cNvSpPr/>
          <p:nvPr/>
        </p:nvSpPr>
        <p:spPr>
          <a:xfrm rot="21059290">
            <a:off x="6056915" y="4181597"/>
            <a:ext cx="1047288" cy="394240"/>
          </a:xfrm>
          <a:prstGeom prst="borderCallout1">
            <a:avLst>
              <a:gd name="adj1" fmla="val -17909"/>
              <a:gd name="adj2" fmla="val 48406"/>
              <a:gd name="adj3" fmla="val -78291"/>
              <a:gd name="adj4" fmla="val -80497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Introduce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activity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type</a:t>
            </a:r>
          </a:p>
        </p:txBody>
      </p:sp>
      <p:sp>
        <p:nvSpPr>
          <p:cNvPr id="27" name="Google Shape;434;p43">
            <a:extLst>
              <a:ext uri="{FF2B5EF4-FFF2-40B4-BE49-F238E27FC236}">
                <a16:creationId xmlns:a16="http://schemas.microsoft.com/office/drawing/2014/main" id="{49B7E415-F8E5-440C-B2CF-43ED631A4D10}"/>
              </a:ext>
            </a:extLst>
          </p:cNvPr>
          <p:cNvSpPr/>
          <p:nvPr/>
        </p:nvSpPr>
        <p:spPr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435;p43">
            <a:extLst>
              <a:ext uri="{FF2B5EF4-FFF2-40B4-BE49-F238E27FC236}">
                <a16:creationId xmlns:a16="http://schemas.microsoft.com/office/drawing/2014/main" id="{BC92A140-5958-4C10-87A8-1DABCC5519B2}"/>
              </a:ext>
            </a:extLst>
          </p:cNvPr>
          <p:cNvSpPr/>
          <p:nvPr/>
        </p:nvSpPr>
        <p:spPr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434;p43">
            <a:extLst>
              <a:ext uri="{FF2B5EF4-FFF2-40B4-BE49-F238E27FC236}">
                <a16:creationId xmlns:a16="http://schemas.microsoft.com/office/drawing/2014/main" id="{2A9287DB-1D5A-45BD-A6C7-49479E9AFB01}"/>
              </a:ext>
            </a:extLst>
          </p:cNvPr>
          <p:cNvSpPr/>
          <p:nvPr/>
        </p:nvSpPr>
        <p:spPr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436;p43">
            <a:extLst>
              <a:ext uri="{FF2B5EF4-FFF2-40B4-BE49-F238E27FC236}">
                <a16:creationId xmlns:a16="http://schemas.microsoft.com/office/drawing/2014/main" id="{12A2598B-8B80-47B8-8AED-242D8C18D019}"/>
              </a:ext>
            </a:extLst>
          </p:cNvPr>
          <p:cNvCxnSpPr>
            <a:cxnSpLocks/>
            <a:stCxn id="33" idx="3"/>
            <a:endCxn id="32" idx="2"/>
          </p:cNvCxnSpPr>
          <p:nvPr/>
        </p:nvCxnSpPr>
        <p:spPr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>
            <a:extLst>
              <a:ext uri="{FF2B5EF4-FFF2-40B4-BE49-F238E27FC236}">
                <a16:creationId xmlns:a16="http://schemas.microsoft.com/office/drawing/2014/main" id="{3D170D6C-14A1-4505-9BCC-1B1DA0150123}"/>
              </a:ext>
            </a:extLst>
          </p:cNvPr>
          <p:cNvSpPr txBox="1"/>
          <p:nvPr/>
        </p:nvSpPr>
        <p:spPr>
          <a:xfrm>
            <a:off x="6032502" y="2012193"/>
            <a:ext cx="242591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Légende : encadrée 37">
            <a:extLst>
              <a:ext uri="{FF2B5EF4-FFF2-40B4-BE49-F238E27FC236}">
                <a16:creationId xmlns:a16="http://schemas.microsoft.com/office/drawing/2014/main" id="{8C92F89B-A922-467A-8EA7-B2AF4A8593B2}"/>
              </a:ext>
            </a:extLst>
          </p:cNvPr>
          <p:cNvSpPr/>
          <p:nvPr/>
        </p:nvSpPr>
        <p:spPr>
          <a:xfrm rot="21059290">
            <a:off x="8042538" y="2276697"/>
            <a:ext cx="1047288" cy="394240"/>
          </a:xfrm>
          <a:prstGeom prst="borderCallout1">
            <a:avLst>
              <a:gd name="adj1" fmla="val 55043"/>
              <a:gd name="adj2" fmla="val -6044"/>
              <a:gd name="adj3" fmla="val -11560"/>
              <a:gd name="adj4" fmla="val -19652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Introduce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parliamentary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term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042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3"/>
          <p:cNvSpPr/>
          <p:nvPr/>
        </p:nvSpPr>
        <p:spPr>
          <a:xfrm>
            <a:off x="3302973" y="1711913"/>
            <a:ext cx="2545645" cy="16102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activity_id</a:t>
            </a: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activity_label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activity_start_date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r>
              <a:rPr kumimoji="0" lang="fr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activity_end_date</a:t>
            </a: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2" name="Google Shape;432;p43"/>
          <p:cNvCxnSpPr/>
          <p:nvPr/>
        </p:nvCxnSpPr>
        <p:spPr>
          <a:xfrm>
            <a:off x="3313457" y="2209233"/>
            <a:ext cx="251610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4" name="Google Shape;434;p43"/>
          <p:cNvSpPr/>
          <p:nvPr/>
        </p:nvSpPr>
        <p:spPr>
          <a:xfrm>
            <a:off x="328192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43"/>
          <p:cNvSpPr/>
          <p:nvPr/>
        </p:nvSpPr>
        <p:spPr>
          <a:xfrm>
            <a:off x="301569" y="3444788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6" name="Google Shape;436;p43"/>
          <p:cNvCxnSpPr>
            <a:stCxn id="434" idx="1"/>
            <a:endCxn id="435" idx="0"/>
          </p:cNvCxnSpPr>
          <p:nvPr/>
        </p:nvCxnSpPr>
        <p:spPr>
          <a:xfrm flipH="1">
            <a:off x="1514621" y="2994436"/>
            <a:ext cx="1767300" cy="4503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37" name="Google Shape;437;p43"/>
          <p:cNvSpPr txBox="1"/>
          <p:nvPr/>
        </p:nvSpPr>
        <p:spPr>
          <a:xfrm>
            <a:off x="962243" y="2744291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43"/>
          <p:cNvSpPr/>
          <p:nvPr/>
        </p:nvSpPr>
        <p:spPr>
          <a:xfrm>
            <a:off x="290630" y="465516"/>
            <a:ext cx="2448271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2" name="Google Shape;442;p43"/>
          <p:cNvSpPr/>
          <p:nvPr/>
        </p:nvSpPr>
        <p:spPr>
          <a:xfrm>
            <a:off x="3300313" y="20024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3" name="Google Shape;443;p43"/>
          <p:cNvCxnSpPr>
            <a:stCxn id="442" idx="1"/>
            <a:endCxn id="441" idx="2"/>
          </p:cNvCxnSpPr>
          <p:nvPr/>
        </p:nvCxnSpPr>
        <p:spPr>
          <a:xfrm rot="10800000">
            <a:off x="1514713" y="1005654"/>
            <a:ext cx="1785600" cy="1054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44" name="Google Shape;444;p43"/>
          <p:cNvSpPr txBox="1"/>
          <p:nvPr/>
        </p:nvSpPr>
        <p:spPr>
          <a:xfrm>
            <a:off x="621679" y="1368230"/>
            <a:ext cx="224567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had_legal_basis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435;p43">
            <a:extLst>
              <a:ext uri="{FF2B5EF4-FFF2-40B4-BE49-F238E27FC236}">
                <a16:creationId xmlns:a16="http://schemas.microsoft.com/office/drawing/2014/main" id="{4FE2EAFC-7AE5-49D0-8E9C-DCE8920576AB}"/>
              </a:ext>
            </a:extLst>
          </p:cNvPr>
          <p:cNvSpPr/>
          <p:nvPr/>
        </p:nvSpPr>
        <p:spPr>
          <a:xfrm>
            <a:off x="3294892" y="4378717"/>
            <a:ext cx="2561203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" name="Google Shape;436;p43">
            <a:extLst>
              <a:ext uri="{FF2B5EF4-FFF2-40B4-BE49-F238E27FC236}">
                <a16:creationId xmlns:a16="http://schemas.microsoft.com/office/drawing/2014/main" id="{B59AD128-B64E-4155-8CF3-50BED755872B}"/>
              </a:ext>
            </a:extLst>
          </p:cNvPr>
          <p:cNvCxnSpPr>
            <a:cxnSpLocks/>
            <a:stCxn id="424" idx="2"/>
            <a:endCxn id="59" idx="0"/>
          </p:cNvCxnSpPr>
          <p:nvPr/>
        </p:nvCxnSpPr>
        <p:spPr>
          <a:xfrm rot="5400000">
            <a:off x="4047387" y="3850308"/>
            <a:ext cx="1056516" cy="3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" name="Google Shape;437;p43">
            <a:extLst>
              <a:ext uri="{FF2B5EF4-FFF2-40B4-BE49-F238E27FC236}">
                <a16:creationId xmlns:a16="http://schemas.microsoft.com/office/drawing/2014/main" id="{56BC0CDC-2E5C-4090-A99C-C7E03C2F773F}"/>
              </a:ext>
            </a:extLst>
          </p:cNvPr>
          <p:cNvSpPr txBox="1"/>
          <p:nvPr/>
        </p:nvSpPr>
        <p:spPr>
          <a:xfrm>
            <a:off x="3936049" y="3794799"/>
            <a:ext cx="1372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434;p43">
            <a:extLst>
              <a:ext uri="{FF2B5EF4-FFF2-40B4-BE49-F238E27FC236}">
                <a16:creationId xmlns:a16="http://schemas.microsoft.com/office/drawing/2014/main" id="{49B7E415-F8E5-440C-B2CF-43ED631A4D10}"/>
              </a:ext>
            </a:extLst>
          </p:cNvPr>
          <p:cNvSpPr/>
          <p:nvPr/>
        </p:nvSpPr>
        <p:spPr>
          <a:xfrm>
            <a:off x="5705081" y="293646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435;p43">
            <a:extLst>
              <a:ext uri="{FF2B5EF4-FFF2-40B4-BE49-F238E27FC236}">
                <a16:creationId xmlns:a16="http://schemas.microsoft.com/office/drawing/2014/main" id="{BC92A140-5958-4C10-87A8-1DABCC5519B2}"/>
              </a:ext>
            </a:extLst>
          </p:cNvPr>
          <p:cNvSpPr/>
          <p:nvPr/>
        </p:nvSpPr>
        <p:spPr>
          <a:xfrm>
            <a:off x="6416332" y="1410255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434;p43">
            <a:extLst>
              <a:ext uri="{FF2B5EF4-FFF2-40B4-BE49-F238E27FC236}">
                <a16:creationId xmlns:a16="http://schemas.microsoft.com/office/drawing/2014/main" id="{2A9287DB-1D5A-45BD-A6C7-49479E9AFB01}"/>
              </a:ext>
            </a:extLst>
          </p:cNvPr>
          <p:cNvSpPr/>
          <p:nvPr/>
        </p:nvSpPr>
        <p:spPr>
          <a:xfrm>
            <a:off x="5713248" y="228754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4" name="Google Shape;436;p43">
            <a:extLst>
              <a:ext uri="{FF2B5EF4-FFF2-40B4-BE49-F238E27FC236}">
                <a16:creationId xmlns:a16="http://schemas.microsoft.com/office/drawing/2014/main" id="{12A2598B-8B80-47B8-8AED-242D8C18D019}"/>
              </a:ext>
            </a:extLst>
          </p:cNvPr>
          <p:cNvCxnSpPr>
            <a:cxnSpLocks/>
            <a:stCxn id="33" idx="3"/>
            <a:endCxn id="32" idx="2"/>
          </p:cNvCxnSpPr>
          <p:nvPr/>
        </p:nvCxnSpPr>
        <p:spPr>
          <a:xfrm flipV="1">
            <a:off x="5851199" y="1882496"/>
            <a:ext cx="1778089" cy="463021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" name="Google Shape;437;p43">
            <a:extLst>
              <a:ext uri="{FF2B5EF4-FFF2-40B4-BE49-F238E27FC236}">
                <a16:creationId xmlns:a16="http://schemas.microsoft.com/office/drawing/2014/main" id="{3D170D6C-14A1-4505-9BCC-1B1DA0150123}"/>
              </a:ext>
            </a:extLst>
          </p:cNvPr>
          <p:cNvSpPr txBox="1"/>
          <p:nvPr/>
        </p:nvSpPr>
        <p:spPr>
          <a:xfrm>
            <a:off x="6032502" y="2012193"/>
            <a:ext cx="24259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1168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>
            <a:extLst>
              <a:ext uri="{FF2B5EF4-FFF2-40B4-BE49-F238E27FC236}">
                <a16:creationId xmlns:a16="http://schemas.microsoft.com/office/drawing/2014/main" id="{292B5A41-4AA6-4DD7-8C63-98799170F514}"/>
              </a:ext>
            </a:extLst>
          </p:cNvPr>
          <p:cNvSpPr/>
          <p:nvPr/>
        </p:nvSpPr>
        <p:spPr>
          <a:xfrm>
            <a:off x="551473" y="1656615"/>
            <a:ext cx="2545200" cy="1373760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05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&lt; E7_Activity</a:t>
            </a:r>
            <a:endParaRPr lang="fr-FR" sz="105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participant_organization_label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responsible_person_label</a:t>
            </a:r>
            <a:endParaRPr lang="fr-FR" sz="1000" b="0" strike="noStrike" spc="-1" dirty="0">
              <a:latin typeface="Arial"/>
            </a:endParaRPr>
          </a:p>
          <a:p>
            <a:pPr marL="171360" indent="-1519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FFFFFF"/>
                </a:solidFill>
                <a:latin typeface="Calibri"/>
                <a:ea typeface="Calibri"/>
              </a:rPr>
              <a:t>responsible_organization_label</a:t>
            </a:r>
            <a:endParaRPr lang="fr-FR" sz="1000" b="0" strike="noStrike" spc="-1" dirty="0">
              <a:latin typeface="Arial"/>
            </a:endParaRPr>
          </a:p>
          <a:p>
            <a:pPr marL="171360" indent="-104400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 dirty="0">
              <a:latin typeface="Arial"/>
            </a:endParaRPr>
          </a:p>
        </p:txBody>
      </p:sp>
      <p:sp>
        <p:nvSpPr>
          <p:cNvPr id="55" name="CustomShape 2">
            <a:extLst>
              <a:ext uri="{FF2B5EF4-FFF2-40B4-BE49-F238E27FC236}">
                <a16:creationId xmlns:a16="http://schemas.microsoft.com/office/drawing/2014/main" id="{49EF03D5-9496-46E9-B037-AC019ADA1F18}"/>
              </a:ext>
            </a:extLst>
          </p:cNvPr>
          <p:cNvSpPr/>
          <p:nvPr/>
        </p:nvSpPr>
        <p:spPr>
          <a:xfrm>
            <a:off x="561913" y="2154135"/>
            <a:ext cx="25156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chemeClr val="accent1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3">
            <a:extLst>
              <a:ext uri="{FF2B5EF4-FFF2-40B4-BE49-F238E27FC236}">
                <a16:creationId xmlns:a16="http://schemas.microsoft.com/office/drawing/2014/main" id="{2ABD618D-46C9-46F5-ABA0-E3B4303E67E9}"/>
              </a:ext>
            </a:extLst>
          </p:cNvPr>
          <p:cNvSpPr/>
          <p:nvPr/>
        </p:nvSpPr>
        <p:spPr>
          <a:xfrm>
            <a:off x="2349103" y="4396931"/>
            <a:ext cx="192312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Organization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58" name="CustomShape 5">
            <a:extLst>
              <a:ext uri="{FF2B5EF4-FFF2-40B4-BE49-F238E27FC236}">
                <a16:creationId xmlns:a16="http://schemas.microsoft.com/office/drawing/2014/main" id="{97C715F9-8F52-45F4-965B-1E2F017265E2}"/>
              </a:ext>
            </a:extLst>
          </p:cNvPr>
          <p:cNvSpPr/>
          <p:nvPr/>
        </p:nvSpPr>
        <p:spPr>
          <a:xfrm>
            <a:off x="4047971" y="3504606"/>
            <a:ext cx="1932657" cy="5539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+ P14_carried_out_by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59" name="CustomShape 7">
            <a:extLst>
              <a:ext uri="{FF2B5EF4-FFF2-40B4-BE49-F238E27FC236}">
                <a16:creationId xmlns:a16="http://schemas.microsoft.com/office/drawing/2014/main" id="{907A1292-5038-41AC-9AF9-AC374CCE61EA}"/>
              </a:ext>
            </a:extLst>
          </p:cNvPr>
          <p:cNvSpPr/>
          <p:nvPr/>
        </p:nvSpPr>
        <p:spPr>
          <a:xfrm>
            <a:off x="1442931" y="745972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&lt; P11_had_participant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0" name="CustomShape 8">
            <a:extLst>
              <a:ext uri="{FF2B5EF4-FFF2-40B4-BE49-F238E27FC236}">
                <a16:creationId xmlns:a16="http://schemas.microsoft.com/office/drawing/2014/main" id="{5430BCEF-D9EE-43FF-B3D2-E2AB2FCE1B1D}"/>
              </a:ext>
            </a:extLst>
          </p:cNvPr>
          <p:cNvSpPr/>
          <p:nvPr/>
        </p:nvSpPr>
        <p:spPr>
          <a:xfrm>
            <a:off x="1084767" y="3598209"/>
            <a:ext cx="208296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had_participant_organization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&lt; P11_had_participant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1" name="CustomShape 9">
            <a:extLst>
              <a:ext uri="{FF2B5EF4-FFF2-40B4-BE49-F238E27FC236}">
                <a16:creationId xmlns:a16="http://schemas.microsoft.com/office/drawing/2014/main" id="{FCBD83C6-3B75-4208-8DE3-C4BB178685DE}"/>
              </a:ext>
            </a:extLst>
          </p:cNvPr>
          <p:cNvSpPr/>
          <p:nvPr/>
        </p:nvSpPr>
        <p:spPr>
          <a:xfrm>
            <a:off x="4057512" y="2121341"/>
            <a:ext cx="1923120" cy="453780"/>
          </a:xfrm>
          <a:prstGeom prst="rect">
            <a:avLst/>
          </a:prstGeom>
          <a:solidFill>
            <a:schemeClr val="accent1"/>
          </a:solidFill>
          <a:ln w="25560">
            <a:solidFill>
              <a:schemeClr val="dk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 dirty="0">
                <a:solidFill>
                  <a:srgbClr val="FFFFFF"/>
                </a:solidFill>
                <a:latin typeface="Century Gothic"/>
                <a:ea typeface="Century Gothic"/>
              </a:rPr>
              <a:t>Participation</a:t>
            </a:r>
            <a:endParaRPr lang="fr-FR" sz="14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  <a:tabLst>
                <a:tab pos="0" algn="l"/>
              </a:tabLst>
            </a:pPr>
            <a:endParaRPr lang="fr-FR" sz="1400" b="0" strike="noStrike" spc="-1" dirty="0">
              <a:latin typeface="Arial"/>
            </a:endParaRPr>
          </a:p>
        </p:txBody>
      </p:sp>
      <p:sp>
        <p:nvSpPr>
          <p:cNvPr id="62" name="CustomShape 10">
            <a:extLst>
              <a:ext uri="{FF2B5EF4-FFF2-40B4-BE49-F238E27FC236}">
                <a16:creationId xmlns:a16="http://schemas.microsoft.com/office/drawing/2014/main" id="{E0D051F9-844D-44BF-9E12-7F0997D508CB}"/>
              </a:ext>
            </a:extLst>
          </p:cNvPr>
          <p:cNvSpPr/>
          <p:nvPr/>
        </p:nvSpPr>
        <p:spPr>
          <a:xfrm>
            <a:off x="6867856" y="209580"/>
            <a:ext cx="2036520" cy="471960"/>
          </a:xfrm>
          <a:prstGeom prst="rect">
            <a:avLst/>
          </a:prstGeom>
          <a:solidFill>
            <a:srgbClr val="938953"/>
          </a:solidFill>
          <a:ln w="25560">
            <a:solidFill>
              <a:srgbClr val="49442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ParticipationRole</a:t>
            </a:r>
            <a:endParaRPr lang="fr-F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>
                <a:solidFill>
                  <a:srgbClr val="FFFFFF"/>
                </a:solidFill>
                <a:latin typeface="Century Gothic"/>
                <a:ea typeface="Century Gothic"/>
              </a:rPr>
              <a:t>&lt; skos:Concept</a:t>
            </a:r>
            <a:endParaRPr lang="fr-F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fr-FR" sz="900" b="0" strike="noStrike" spc="-1">
              <a:latin typeface="Arial"/>
            </a:endParaRPr>
          </a:p>
        </p:txBody>
      </p:sp>
      <p:sp>
        <p:nvSpPr>
          <p:cNvPr id="63" name="CustomShape 12">
            <a:extLst>
              <a:ext uri="{FF2B5EF4-FFF2-40B4-BE49-F238E27FC236}">
                <a16:creationId xmlns:a16="http://schemas.microsoft.com/office/drawing/2014/main" id="{EFDF95A0-A3D3-4ACE-8427-FE2119E6BA5A}"/>
              </a:ext>
            </a:extLst>
          </p:cNvPr>
          <p:cNvSpPr/>
          <p:nvPr/>
        </p:nvSpPr>
        <p:spPr>
          <a:xfrm>
            <a:off x="3081662" y="2396281"/>
            <a:ext cx="1060039" cy="2308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had_participation</a:t>
            </a:r>
            <a:endParaRPr lang="fr-FR" sz="900" b="0" strike="noStrike" spc="-1" dirty="0">
              <a:latin typeface="Arial"/>
            </a:endParaRPr>
          </a:p>
        </p:txBody>
      </p:sp>
      <p:sp>
        <p:nvSpPr>
          <p:cNvPr id="64" name="CustomShape 13">
            <a:extLst>
              <a:ext uri="{FF2B5EF4-FFF2-40B4-BE49-F238E27FC236}">
                <a16:creationId xmlns:a16="http://schemas.microsoft.com/office/drawing/2014/main" id="{0C92A09B-AA34-4E4C-81B1-D371CB918671}"/>
              </a:ext>
            </a:extLst>
          </p:cNvPr>
          <p:cNvSpPr/>
          <p:nvPr/>
        </p:nvSpPr>
        <p:spPr>
          <a:xfrm>
            <a:off x="2639382" y="328155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14">
            <a:extLst>
              <a:ext uri="{FF2B5EF4-FFF2-40B4-BE49-F238E27FC236}">
                <a16:creationId xmlns:a16="http://schemas.microsoft.com/office/drawing/2014/main" id="{1C04D28A-7AFE-46B5-B1CD-65178F8DDD85}"/>
              </a:ext>
            </a:extLst>
          </p:cNvPr>
          <p:cNvSpPr/>
          <p:nvPr/>
        </p:nvSpPr>
        <p:spPr>
          <a:xfrm>
            <a:off x="3733422" y="328923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15">
            <a:extLst>
              <a:ext uri="{FF2B5EF4-FFF2-40B4-BE49-F238E27FC236}">
                <a16:creationId xmlns:a16="http://schemas.microsoft.com/office/drawing/2014/main" id="{4D0F1D49-BA69-4F49-A0A8-0156F6784049}"/>
              </a:ext>
            </a:extLst>
          </p:cNvPr>
          <p:cNvSpPr/>
          <p:nvPr/>
        </p:nvSpPr>
        <p:spPr>
          <a:xfrm>
            <a:off x="263938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16">
            <a:extLst>
              <a:ext uri="{FF2B5EF4-FFF2-40B4-BE49-F238E27FC236}">
                <a16:creationId xmlns:a16="http://schemas.microsoft.com/office/drawing/2014/main" id="{E07FF422-E050-44AC-AF77-3F34F631ED41}"/>
              </a:ext>
            </a:extLst>
          </p:cNvPr>
          <p:cNvSpPr/>
          <p:nvPr/>
        </p:nvSpPr>
        <p:spPr>
          <a:xfrm>
            <a:off x="3733422" y="4396931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18">
            <a:extLst>
              <a:ext uri="{FF2B5EF4-FFF2-40B4-BE49-F238E27FC236}">
                <a16:creationId xmlns:a16="http://schemas.microsoft.com/office/drawing/2014/main" id="{BB607015-D455-4F86-BEDC-148C76033367}"/>
              </a:ext>
            </a:extLst>
          </p:cNvPr>
          <p:cNvSpPr/>
          <p:nvPr/>
        </p:nvSpPr>
        <p:spPr>
          <a:xfrm>
            <a:off x="7260601" y="1276909"/>
            <a:ext cx="117018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participation_role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69" name="CustomShape 19">
            <a:extLst>
              <a:ext uri="{FF2B5EF4-FFF2-40B4-BE49-F238E27FC236}">
                <a16:creationId xmlns:a16="http://schemas.microsoft.com/office/drawing/2014/main" id="{62DF7393-60DB-45E1-86E1-E44F02965971}"/>
              </a:ext>
            </a:extLst>
          </p:cNvPr>
          <p:cNvSpPr/>
          <p:nvPr/>
        </p:nvSpPr>
        <p:spPr>
          <a:xfrm>
            <a:off x="2349103" y="209580"/>
            <a:ext cx="2018160" cy="471960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7F7F7F"/>
                </a:solidFill>
                <a:latin typeface="Calibri"/>
                <a:ea typeface="Calibri"/>
              </a:rPr>
              <a:t>Person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70" name="CustomShape 20">
            <a:extLst>
              <a:ext uri="{FF2B5EF4-FFF2-40B4-BE49-F238E27FC236}">
                <a16:creationId xmlns:a16="http://schemas.microsoft.com/office/drawing/2014/main" id="{AB118590-338A-41E6-A4D4-D3BD821051F6}"/>
              </a:ext>
            </a:extLst>
          </p:cNvPr>
          <p:cNvSpPr/>
          <p:nvPr/>
        </p:nvSpPr>
        <p:spPr>
          <a:xfrm>
            <a:off x="2713884" y="1400062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21">
            <a:extLst>
              <a:ext uri="{FF2B5EF4-FFF2-40B4-BE49-F238E27FC236}">
                <a16:creationId xmlns:a16="http://schemas.microsoft.com/office/drawing/2014/main" id="{5750E1F8-A31A-45C2-B6EE-5BCADD1DEF61}"/>
              </a:ext>
            </a:extLst>
          </p:cNvPr>
          <p:cNvSpPr/>
          <p:nvPr/>
        </p:nvSpPr>
        <p:spPr>
          <a:xfrm>
            <a:off x="3774168" y="139913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23">
            <a:extLst>
              <a:ext uri="{FF2B5EF4-FFF2-40B4-BE49-F238E27FC236}">
                <a16:creationId xmlns:a16="http://schemas.microsoft.com/office/drawing/2014/main" id="{C31A57E6-C6F8-4089-97CE-F9D335A08751}"/>
              </a:ext>
            </a:extLst>
          </p:cNvPr>
          <p:cNvSpPr/>
          <p:nvPr/>
        </p:nvSpPr>
        <p:spPr>
          <a:xfrm>
            <a:off x="2720832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24">
            <a:extLst>
              <a:ext uri="{FF2B5EF4-FFF2-40B4-BE49-F238E27FC236}">
                <a16:creationId xmlns:a16="http://schemas.microsoft.com/office/drawing/2014/main" id="{279603FB-9289-4398-AD3A-3214521C13C3}"/>
              </a:ext>
            </a:extLst>
          </p:cNvPr>
          <p:cNvSpPr/>
          <p:nvPr/>
        </p:nvSpPr>
        <p:spPr>
          <a:xfrm>
            <a:off x="3774168" y="555915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26">
            <a:extLst>
              <a:ext uri="{FF2B5EF4-FFF2-40B4-BE49-F238E27FC236}">
                <a16:creationId xmlns:a16="http://schemas.microsoft.com/office/drawing/2014/main" id="{ACB96A93-367A-4D26-875C-42328DCEF27B}"/>
              </a:ext>
            </a:extLst>
          </p:cNvPr>
          <p:cNvSpPr/>
          <p:nvPr/>
        </p:nvSpPr>
        <p:spPr>
          <a:xfrm>
            <a:off x="4057512" y="740146"/>
            <a:ext cx="2082960" cy="5539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had_responsible_person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&lt; 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had_participant_person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+ P14_carried_out_by</a:t>
            </a:r>
            <a:endParaRPr lang="fr-FR" sz="1000" b="0" strike="noStrike" spc="-1" dirty="0">
              <a:latin typeface="Arial"/>
            </a:endParaRP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80D40AF4-63F3-468B-BE64-3616694FCF82}"/>
              </a:ext>
            </a:extLst>
          </p:cNvPr>
          <p:cNvCxnSpPr>
            <a:cxnSpLocks/>
            <a:stCxn id="53" idx="3"/>
            <a:endCxn id="61" idx="1"/>
          </p:cNvCxnSpPr>
          <p:nvPr/>
        </p:nvCxnSpPr>
        <p:spPr>
          <a:xfrm>
            <a:off x="3096673" y="2343495"/>
            <a:ext cx="960839" cy="47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2CDD2282-1F0A-4CFA-A5C6-936E04637EB5}"/>
              </a:ext>
            </a:extLst>
          </p:cNvPr>
          <p:cNvCxnSpPr>
            <a:cxnSpLocks/>
            <a:stCxn id="70" idx="0"/>
            <a:endCxn id="72" idx="2"/>
          </p:cNvCxnSpPr>
          <p:nvPr/>
        </p:nvCxnSpPr>
        <p:spPr>
          <a:xfrm flipV="1">
            <a:off x="2782644" y="671475"/>
            <a:ext cx="6948" cy="728587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8" name="Connecteur droit avec flèche 77">
            <a:extLst>
              <a:ext uri="{FF2B5EF4-FFF2-40B4-BE49-F238E27FC236}">
                <a16:creationId xmlns:a16="http://schemas.microsoft.com/office/drawing/2014/main" id="{79F665E5-793B-4E97-9BEE-0DA90BCE249B}"/>
              </a:ext>
            </a:extLst>
          </p:cNvPr>
          <p:cNvCxnSpPr>
            <a:cxnSpLocks/>
            <a:stCxn id="71" idx="0"/>
            <a:endCxn id="73" idx="2"/>
          </p:cNvCxnSpPr>
          <p:nvPr/>
        </p:nvCxnSpPr>
        <p:spPr>
          <a:xfrm flipV="1">
            <a:off x="3842928" y="671475"/>
            <a:ext cx="0" cy="727661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754B6715-F96B-4480-A46C-85DD6BECAA5F}"/>
              </a:ext>
            </a:extLst>
          </p:cNvPr>
          <p:cNvCxnSpPr>
            <a:cxnSpLocks/>
            <a:stCxn id="65" idx="2"/>
            <a:endCxn id="67" idx="0"/>
          </p:cNvCxnSpPr>
          <p:nvPr/>
        </p:nvCxnSpPr>
        <p:spPr>
          <a:xfrm>
            <a:off x="3802182" y="3404795"/>
            <a:ext cx="0" cy="992136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ADB47B0A-FA93-4691-A2A7-ACB5FE401DA5}"/>
              </a:ext>
            </a:extLst>
          </p:cNvPr>
          <p:cNvCxnSpPr>
            <a:cxnSpLocks/>
            <a:stCxn id="64" idx="2"/>
            <a:endCxn id="66" idx="0"/>
          </p:cNvCxnSpPr>
          <p:nvPr/>
        </p:nvCxnSpPr>
        <p:spPr>
          <a:xfrm>
            <a:off x="2708142" y="3397111"/>
            <a:ext cx="0" cy="999820"/>
          </a:xfrm>
          <a:prstGeom prst="straightConnector1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1" name="Connecteur droit avec flèche 43">
            <a:extLst>
              <a:ext uri="{FF2B5EF4-FFF2-40B4-BE49-F238E27FC236}">
                <a16:creationId xmlns:a16="http://schemas.microsoft.com/office/drawing/2014/main" id="{74D96F09-E4BE-457F-927A-147D6E9713F5}"/>
              </a:ext>
            </a:extLst>
          </p:cNvPr>
          <p:cNvCxnSpPr>
            <a:cxnSpLocks/>
            <a:stCxn id="61" idx="3"/>
            <a:endCxn id="62" idx="2"/>
          </p:cNvCxnSpPr>
          <p:nvPr/>
        </p:nvCxnSpPr>
        <p:spPr>
          <a:xfrm flipV="1">
            <a:off x="5980632" y="681540"/>
            <a:ext cx="1905484" cy="1666691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83" name="Connecteur droit avec flèche 43">
            <a:extLst>
              <a:ext uri="{FF2B5EF4-FFF2-40B4-BE49-F238E27FC236}">
                <a16:creationId xmlns:a16="http://schemas.microsoft.com/office/drawing/2014/main" id="{8110F661-0238-487F-B932-859A8413C21E}"/>
              </a:ext>
            </a:extLst>
          </p:cNvPr>
          <p:cNvCxnSpPr>
            <a:cxnSpLocks/>
            <a:stCxn id="61" idx="3"/>
            <a:endCxn id="85" idx="0"/>
          </p:cNvCxnSpPr>
          <p:nvPr/>
        </p:nvCxnSpPr>
        <p:spPr>
          <a:xfrm>
            <a:off x="5980632" y="2348231"/>
            <a:ext cx="1905484" cy="702270"/>
          </a:xfrm>
          <a:prstGeom prst="bentConnector2">
            <a:avLst/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4" name="CustomShape 18">
            <a:extLst>
              <a:ext uri="{FF2B5EF4-FFF2-40B4-BE49-F238E27FC236}">
                <a16:creationId xmlns:a16="http://schemas.microsoft.com/office/drawing/2014/main" id="{8F7D1285-4FEE-412D-B779-5C02A026C994}"/>
              </a:ext>
            </a:extLst>
          </p:cNvPr>
          <p:cNvSpPr/>
          <p:nvPr/>
        </p:nvSpPr>
        <p:spPr>
          <a:xfrm>
            <a:off x="7423421" y="2576399"/>
            <a:ext cx="1633687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solidFill>
                  <a:srgbClr val="000000"/>
                </a:solidFill>
                <a:latin typeface="Calibri"/>
                <a:ea typeface="Calibri"/>
              </a:rPr>
              <a:t>p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articipation_in_name_of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85" name="CustomShape 19">
            <a:extLst>
              <a:ext uri="{FF2B5EF4-FFF2-40B4-BE49-F238E27FC236}">
                <a16:creationId xmlns:a16="http://schemas.microsoft.com/office/drawing/2014/main" id="{4809D1C3-9416-4291-A818-9ED3333C08A0}"/>
              </a:ext>
            </a:extLst>
          </p:cNvPr>
          <p:cNvSpPr/>
          <p:nvPr/>
        </p:nvSpPr>
        <p:spPr>
          <a:xfrm>
            <a:off x="6877036" y="3050501"/>
            <a:ext cx="2018160" cy="500041"/>
          </a:xfrm>
          <a:prstGeom prst="rect">
            <a:avLst/>
          </a:prstGeom>
          <a:solidFill>
            <a:srgbClr val="D8D8D8"/>
          </a:solidFill>
          <a:ln w="25560">
            <a:solidFill>
              <a:srgbClr val="7F7F7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7F7F7F"/>
                </a:solidFill>
                <a:latin typeface="Calibri"/>
                <a:ea typeface="Calibri"/>
              </a:rPr>
              <a:t>Agent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1A5EC6C9-FD00-4BCC-A7D8-A2C3D62C8789}"/>
              </a:ext>
            </a:extLst>
          </p:cNvPr>
          <p:cNvSpPr/>
          <p:nvPr/>
        </p:nvSpPr>
        <p:spPr>
          <a:xfrm rot="5400000">
            <a:off x="3155437" y="-1531882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colade ouvrante 42">
            <a:extLst>
              <a:ext uri="{FF2B5EF4-FFF2-40B4-BE49-F238E27FC236}">
                <a16:creationId xmlns:a16="http://schemas.microsoft.com/office/drawing/2014/main" id="{C85F632C-6F03-47D5-904C-1678D230C2FD}"/>
              </a:ext>
            </a:extLst>
          </p:cNvPr>
          <p:cNvSpPr/>
          <p:nvPr/>
        </p:nvSpPr>
        <p:spPr>
          <a:xfrm rot="16200000">
            <a:off x="3128646" y="472578"/>
            <a:ext cx="310452" cy="5845476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CustomShape 27">
            <a:extLst>
              <a:ext uri="{FF2B5EF4-FFF2-40B4-BE49-F238E27FC236}">
                <a16:creationId xmlns:a16="http://schemas.microsoft.com/office/drawing/2014/main" id="{212903F5-2920-4869-8537-EE35A33F4A92}"/>
              </a:ext>
            </a:extLst>
          </p:cNvPr>
          <p:cNvSpPr/>
          <p:nvPr/>
        </p:nvSpPr>
        <p:spPr>
          <a:xfrm rot="21059400">
            <a:off x="5515772" y="1259238"/>
            <a:ext cx="1046880" cy="393840"/>
          </a:xfrm>
          <a:prstGeom prst="borderCallout1">
            <a:avLst>
              <a:gd name="adj1" fmla="val 105359"/>
              <a:gd name="adj2" fmla="val 52821"/>
              <a:gd name="adj3" fmla="val 251661"/>
              <a:gd name="adj4" fmla="val 3225"/>
            </a:avLst>
          </a:prstGeom>
          <a:solidFill>
            <a:srgbClr val="FFD966"/>
          </a:solidFill>
          <a:ln w="12600">
            <a:solidFill>
              <a:srgbClr val="BF9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Introduce activity participation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51" name="CustomShape 27">
            <a:extLst>
              <a:ext uri="{FF2B5EF4-FFF2-40B4-BE49-F238E27FC236}">
                <a16:creationId xmlns:a16="http://schemas.microsoft.com/office/drawing/2014/main" id="{22054431-B82D-4947-A6BF-11B2C766AA6D}"/>
              </a:ext>
            </a:extLst>
          </p:cNvPr>
          <p:cNvSpPr/>
          <p:nvPr/>
        </p:nvSpPr>
        <p:spPr>
          <a:xfrm rot="21059400">
            <a:off x="4461371" y="4477890"/>
            <a:ext cx="1275242" cy="576040"/>
          </a:xfrm>
          <a:prstGeom prst="borderCallout1">
            <a:avLst>
              <a:gd name="adj1" fmla="val -162"/>
              <a:gd name="adj2" fmla="val 48798"/>
              <a:gd name="adj3" fmla="val -213522"/>
              <a:gd name="adj4" fmla="val -74803"/>
            </a:avLst>
          </a:prstGeom>
          <a:solidFill>
            <a:srgbClr val="FFD966"/>
          </a:solidFill>
          <a:ln w="12600">
            <a:solidFill>
              <a:srgbClr val="BF9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 dirty="0" err="1">
                <a:solidFill>
                  <a:srgbClr val="404040"/>
                </a:solidFill>
                <a:latin typeface="Times New Roman"/>
              </a:rPr>
              <a:t>Participan</a:t>
            </a:r>
            <a:r>
              <a:rPr lang="fr-FR" sz="900" b="0" strike="noStrike" spc="-1" dirty="0">
                <a:solidFill>
                  <a:srgbClr val="404040"/>
                </a:solidFill>
                <a:latin typeface="Times New Roman"/>
              </a:rPr>
              <a:t> </a:t>
            </a:r>
            <a:r>
              <a:rPr lang="fr-FR" sz="900" b="0" strike="noStrike" spc="-1" dirty="0" err="1">
                <a:solidFill>
                  <a:srgbClr val="404040"/>
                </a:solidFill>
                <a:latin typeface="Times New Roman"/>
              </a:rPr>
              <a:t>properties</a:t>
            </a:r>
            <a:r>
              <a:rPr lang="fr-FR" sz="900" b="0" strike="noStrike" spc="-1" dirty="0">
                <a:solidFill>
                  <a:srgbClr val="404040"/>
                </a:solidFill>
                <a:latin typeface="Times New Roman"/>
              </a:rPr>
              <a:t> </a:t>
            </a:r>
            <a:r>
              <a:rPr lang="fr-FR" sz="900" b="0" strike="noStrike" spc="-1" dirty="0" err="1">
                <a:solidFill>
                  <a:srgbClr val="404040"/>
                </a:solidFill>
                <a:latin typeface="Times New Roman"/>
              </a:rPr>
              <a:t>apply</a:t>
            </a:r>
            <a:r>
              <a:rPr lang="fr-FR" sz="900" b="0" strike="noStrike" spc="-1" dirty="0">
                <a:solidFill>
                  <a:srgbClr val="404040"/>
                </a:solidFill>
                <a:latin typeface="Times New Roman"/>
              </a:rPr>
              <a:t> </a:t>
            </a:r>
            <a:r>
              <a:rPr lang="fr-FR" sz="900" b="0" strike="noStrike" spc="-1" dirty="0" err="1">
                <a:solidFill>
                  <a:srgbClr val="404040"/>
                </a:solidFill>
                <a:latin typeface="Times New Roman"/>
              </a:rPr>
              <a:t>either</a:t>
            </a:r>
            <a:r>
              <a:rPr lang="fr-FR" sz="900" b="0" strike="noStrike" spc="-1" dirty="0">
                <a:solidFill>
                  <a:srgbClr val="404040"/>
                </a:solidFill>
                <a:latin typeface="Times New Roman"/>
              </a:rPr>
              <a:t> to an </a:t>
            </a:r>
            <a:r>
              <a:rPr lang="fr-FR" sz="900" b="0" strike="noStrike" spc="-1" dirty="0" err="1">
                <a:solidFill>
                  <a:srgbClr val="404040"/>
                </a:solidFill>
                <a:latin typeface="Times New Roman"/>
              </a:rPr>
              <a:t>activity</a:t>
            </a:r>
            <a:r>
              <a:rPr lang="fr-FR" sz="900" b="0" strike="noStrike" spc="-1" dirty="0">
                <a:solidFill>
                  <a:srgbClr val="404040"/>
                </a:solidFill>
                <a:latin typeface="Times New Roman"/>
              </a:rPr>
              <a:t> or a participation</a:t>
            </a:r>
            <a:endParaRPr lang="fr-FR" sz="900" b="0" strike="noStrike" spc="-1" dirty="0">
              <a:latin typeface="Arial"/>
            </a:endParaRPr>
          </a:p>
        </p:txBody>
      </p:sp>
      <p:sp>
        <p:nvSpPr>
          <p:cNvPr id="57" name="CustomShape 1">
            <a:extLst>
              <a:ext uri="{FF2B5EF4-FFF2-40B4-BE49-F238E27FC236}">
                <a16:creationId xmlns:a16="http://schemas.microsoft.com/office/drawing/2014/main" id="{91182477-0F24-42A7-8A45-17622754ED43}"/>
              </a:ext>
            </a:extLst>
          </p:cNvPr>
          <p:cNvSpPr/>
          <p:nvPr/>
        </p:nvSpPr>
        <p:spPr>
          <a:xfrm>
            <a:off x="6877036" y="4210134"/>
            <a:ext cx="2018160" cy="604714"/>
          </a:xfrm>
          <a:prstGeom prst="rect">
            <a:avLst/>
          </a:prstGeom>
          <a:solidFill>
            <a:schemeClr val="dk2"/>
          </a:solidFill>
          <a:ln w="25560">
            <a:solidFill>
              <a:srgbClr val="0F243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 dirty="0">
                <a:solidFill>
                  <a:srgbClr val="FFFFFF"/>
                </a:solidFill>
                <a:latin typeface="Calibri"/>
                <a:ea typeface="Calibri"/>
              </a:rPr>
              <a:t>Activity</a:t>
            </a:r>
            <a:endParaRPr lang="fr-FR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1050" b="0" strike="noStrike" spc="-1" dirty="0">
                <a:solidFill>
                  <a:srgbClr val="B2A0C7"/>
                </a:solidFill>
                <a:latin typeface="Calibri"/>
                <a:ea typeface="Calibri"/>
              </a:rPr>
              <a:t>&lt; E7_Activity</a:t>
            </a:r>
            <a:endParaRPr lang="fr-FR" sz="105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050" b="0" strike="noStrike" spc="-1" dirty="0">
              <a:latin typeface="Arial"/>
            </a:endParaRPr>
          </a:p>
        </p:txBody>
      </p:sp>
      <p:cxnSp>
        <p:nvCxnSpPr>
          <p:cNvPr id="86" name="Connecteur droit avec flèche 43">
            <a:extLst>
              <a:ext uri="{FF2B5EF4-FFF2-40B4-BE49-F238E27FC236}">
                <a16:creationId xmlns:a16="http://schemas.microsoft.com/office/drawing/2014/main" id="{2E9DEB68-BD96-40C9-BE43-536A7DBFFB9F}"/>
              </a:ext>
            </a:extLst>
          </p:cNvPr>
          <p:cNvCxnSpPr>
            <a:cxnSpLocks/>
            <a:stCxn id="57" idx="1"/>
            <a:endCxn id="87" idx="3"/>
          </p:cNvCxnSpPr>
          <p:nvPr/>
        </p:nvCxnSpPr>
        <p:spPr>
          <a:xfrm rot="10800000">
            <a:off x="5982256" y="2502467"/>
            <a:ext cx="894781" cy="2010025"/>
          </a:xfrm>
          <a:prstGeom prst="bentConnector3">
            <a:avLst>
              <a:gd name="adj1" fmla="val 50000"/>
            </a:avLst>
          </a:prstGeom>
          <a:noFill/>
          <a:ln w="19080">
            <a:solidFill>
              <a:srgbClr val="E36C09"/>
            </a:solidFill>
            <a:round/>
            <a:tailEnd type="stealth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87" name="CustomShape 15">
            <a:extLst>
              <a:ext uri="{FF2B5EF4-FFF2-40B4-BE49-F238E27FC236}">
                <a16:creationId xmlns:a16="http://schemas.microsoft.com/office/drawing/2014/main" id="{85F3CF3E-D06B-48E8-9175-899772B2F1A2}"/>
              </a:ext>
            </a:extLst>
          </p:cNvPr>
          <p:cNvSpPr/>
          <p:nvPr/>
        </p:nvSpPr>
        <p:spPr>
          <a:xfrm>
            <a:off x="5844735" y="2444686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12">
            <a:extLst>
              <a:ext uri="{FF2B5EF4-FFF2-40B4-BE49-F238E27FC236}">
                <a16:creationId xmlns:a16="http://schemas.microsoft.com/office/drawing/2014/main" id="{9BF91CF9-8080-4483-A797-52E393C92D75}"/>
              </a:ext>
            </a:extLst>
          </p:cNvPr>
          <p:cNvSpPr/>
          <p:nvPr/>
        </p:nvSpPr>
        <p:spPr>
          <a:xfrm>
            <a:off x="6429646" y="3760473"/>
            <a:ext cx="1475638" cy="246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000" spc="-1" dirty="0" err="1">
                <a:latin typeface="Calibri"/>
                <a:ea typeface="Calibri"/>
              </a:rPr>
              <a:t>a</a:t>
            </a:r>
            <a:r>
              <a:rPr lang="fr-FR" sz="1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ppointed_participant</a:t>
            </a:r>
            <a:endParaRPr lang="fr-FR" sz="1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185015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6"/>
          <p:cNvSpPr/>
          <p:nvPr/>
        </p:nvSpPr>
        <p:spPr>
          <a:xfrm>
            <a:off x="3595354" y="1647594"/>
            <a:ext cx="2223864" cy="104787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6" name="Google Shape;546;p46"/>
          <p:cNvCxnSpPr>
            <a:cxnSpLocks/>
            <a:stCxn id="547" idx="1"/>
            <a:endCxn id="548" idx="1"/>
          </p:cNvCxnSpPr>
          <p:nvPr/>
        </p:nvCxnSpPr>
        <p:spPr>
          <a:xfrm rot="10800000" flipV="1">
            <a:off x="3605695" y="2449508"/>
            <a:ext cx="12700" cy="1038549"/>
          </a:xfrm>
          <a:prstGeom prst="bentConnector3">
            <a:avLst>
              <a:gd name="adj1" fmla="val 180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9" name="Google Shape;549;p46"/>
          <p:cNvSpPr txBox="1"/>
          <p:nvPr/>
        </p:nvSpPr>
        <p:spPr>
          <a:xfrm>
            <a:off x="6105379" y="2507483"/>
            <a:ext cx="2576604" cy="900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R19_created_a_realization_of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+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6"/>
          <p:cNvSpPr/>
          <p:nvPr/>
        </p:nvSpPr>
        <p:spPr>
          <a:xfrm>
            <a:off x="3605695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46"/>
          <p:cNvSpPr/>
          <p:nvPr/>
        </p:nvSpPr>
        <p:spPr>
          <a:xfrm>
            <a:off x="5696463" y="239153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46"/>
          <p:cNvSpPr txBox="1"/>
          <p:nvPr/>
        </p:nvSpPr>
        <p:spPr>
          <a:xfrm>
            <a:off x="1480405" y="2614106"/>
            <a:ext cx="2063911" cy="646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based_on_a_realization_of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52" name="Google Shape;552;p46"/>
          <p:cNvCxnSpPr>
            <a:cxnSpLocks/>
            <a:stCxn id="550" idx="3"/>
            <a:endCxn id="548" idx="3"/>
          </p:cNvCxnSpPr>
          <p:nvPr/>
        </p:nvCxnSpPr>
        <p:spPr>
          <a:xfrm flipH="1">
            <a:off x="5829559" y="2449509"/>
            <a:ext cx="4855" cy="1038549"/>
          </a:xfrm>
          <a:prstGeom prst="bentConnector3">
            <a:avLst>
              <a:gd name="adj1" fmla="val -4708548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48" name="Google Shape;548;p46"/>
          <p:cNvSpPr/>
          <p:nvPr/>
        </p:nvSpPr>
        <p:spPr>
          <a:xfrm>
            <a:off x="3605695" y="3251423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6"/>
          <p:cNvSpPr/>
          <p:nvPr/>
        </p:nvSpPr>
        <p:spPr>
          <a:xfrm>
            <a:off x="6105379" y="394649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5" name="Google Shape;555;p46"/>
          <p:cNvCxnSpPr>
            <a:cxnSpLocks/>
            <a:stCxn id="556" idx="1"/>
            <a:endCxn id="554" idx="2"/>
          </p:cNvCxnSpPr>
          <p:nvPr/>
        </p:nvCxnSpPr>
        <p:spPr>
          <a:xfrm flipV="1">
            <a:off x="5808878" y="867919"/>
            <a:ext cx="1408433" cy="990626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57" name="Google Shape;557;p46"/>
          <p:cNvSpPr txBox="1"/>
          <p:nvPr/>
        </p:nvSpPr>
        <p:spPr>
          <a:xfrm>
            <a:off x="6094128" y="1218712"/>
            <a:ext cx="1904948" cy="20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recorded_in_realization_of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59" name="Google Shape;559;p46"/>
          <p:cNvCxnSpPr>
            <a:cxnSpLocks/>
            <a:stCxn id="560" idx="3"/>
            <a:endCxn id="21" idx="2"/>
          </p:cNvCxnSpPr>
          <p:nvPr/>
        </p:nvCxnSpPr>
        <p:spPr>
          <a:xfrm rot="10800000">
            <a:off x="1435211" y="887508"/>
            <a:ext cx="2170484" cy="97125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61" name="Google Shape;561;p46"/>
          <p:cNvSpPr txBox="1"/>
          <p:nvPr/>
        </p:nvSpPr>
        <p:spPr>
          <a:xfrm>
            <a:off x="1763439" y="1149463"/>
            <a:ext cx="2462838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60" name="Google Shape;560;p46"/>
          <p:cNvSpPr/>
          <p:nvPr/>
        </p:nvSpPr>
        <p:spPr>
          <a:xfrm flipH="1">
            <a:off x="3605695" y="1800791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46"/>
          <p:cNvSpPr/>
          <p:nvPr/>
        </p:nvSpPr>
        <p:spPr>
          <a:xfrm flipH="1">
            <a:off x="5686679" y="1800570"/>
            <a:ext cx="122199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Légende : encadrée 19">
            <a:extLst>
              <a:ext uri="{FF2B5EF4-FFF2-40B4-BE49-F238E27FC236}">
                <a16:creationId xmlns:a16="http://schemas.microsoft.com/office/drawing/2014/main" id="{F890CD86-624F-4A1A-AB26-4539BA0AD290}"/>
              </a:ext>
            </a:extLst>
          </p:cNvPr>
          <p:cNvSpPr/>
          <p:nvPr/>
        </p:nvSpPr>
        <p:spPr>
          <a:xfrm rot="21059290">
            <a:off x="3916618" y="604000"/>
            <a:ext cx="1560656" cy="650928"/>
          </a:xfrm>
          <a:prstGeom prst="borderCallout1">
            <a:avLst>
              <a:gd name="adj1" fmla="val 99329"/>
              <a:gd name="adj2" fmla="val 61196"/>
              <a:gd name="adj3" fmla="val 157168"/>
              <a:gd name="adj4" fmla="val 5079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Existing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properties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broaden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to « Activity »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instead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of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LegislativeActivity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1" name="Google Shape;554;p46">
            <a:extLst>
              <a:ext uri="{FF2B5EF4-FFF2-40B4-BE49-F238E27FC236}">
                <a16:creationId xmlns:a16="http://schemas.microsoft.com/office/drawing/2014/main" id="{97C6B656-E19B-4B58-B248-FCC284B2E941}"/>
              </a:ext>
            </a:extLst>
          </p:cNvPr>
          <p:cNvSpPr/>
          <p:nvPr/>
        </p:nvSpPr>
        <p:spPr>
          <a:xfrm>
            <a:off x="323279" y="414237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548;p46">
            <a:extLst>
              <a:ext uri="{FF2B5EF4-FFF2-40B4-BE49-F238E27FC236}">
                <a16:creationId xmlns:a16="http://schemas.microsoft.com/office/drawing/2014/main" id="{6BD6BCEC-4FF8-4F43-B0CB-DC8A9732C962}"/>
              </a:ext>
            </a:extLst>
          </p:cNvPr>
          <p:cNvSpPr/>
          <p:nvPr/>
        </p:nvSpPr>
        <p:spPr>
          <a:xfrm>
            <a:off x="3612044" y="382215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" name="Google Shape;552;p46">
            <a:extLst>
              <a:ext uri="{FF2B5EF4-FFF2-40B4-BE49-F238E27FC236}">
                <a16:creationId xmlns:a16="http://schemas.microsoft.com/office/drawing/2014/main" id="{4670B371-B0F4-4243-A24D-18828C7617CA}"/>
              </a:ext>
            </a:extLst>
          </p:cNvPr>
          <p:cNvCxnSpPr>
            <a:cxnSpLocks/>
            <a:stCxn id="545" idx="3"/>
            <a:endCxn id="19" idx="3"/>
          </p:cNvCxnSpPr>
          <p:nvPr/>
        </p:nvCxnSpPr>
        <p:spPr>
          <a:xfrm>
            <a:off x="5819218" y="2171533"/>
            <a:ext cx="16690" cy="188725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6" name="Google Shape;549;p46">
            <a:extLst>
              <a:ext uri="{FF2B5EF4-FFF2-40B4-BE49-F238E27FC236}">
                <a16:creationId xmlns:a16="http://schemas.microsoft.com/office/drawing/2014/main" id="{ED1F8984-E0E8-403F-9665-3FC9651E8F86}"/>
              </a:ext>
            </a:extLst>
          </p:cNvPr>
          <p:cNvSpPr txBox="1"/>
          <p:nvPr/>
        </p:nvSpPr>
        <p:spPr>
          <a:xfrm>
            <a:off x="6105379" y="3844443"/>
            <a:ext cx="1542201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created_expression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R17_created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7" name="Google Shape;548;p46">
            <a:extLst>
              <a:ext uri="{FF2B5EF4-FFF2-40B4-BE49-F238E27FC236}">
                <a16:creationId xmlns:a16="http://schemas.microsoft.com/office/drawing/2014/main" id="{2D165776-52F3-4199-A5A9-AE1FE51566FF}"/>
              </a:ext>
            </a:extLst>
          </p:cNvPr>
          <p:cNvSpPr/>
          <p:nvPr/>
        </p:nvSpPr>
        <p:spPr>
          <a:xfrm>
            <a:off x="3612044" y="4412891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" name="Google Shape;552;p46">
            <a:extLst>
              <a:ext uri="{FF2B5EF4-FFF2-40B4-BE49-F238E27FC236}">
                <a16:creationId xmlns:a16="http://schemas.microsoft.com/office/drawing/2014/main" id="{B0602115-51A7-4155-A927-14EA23D0A9DE}"/>
              </a:ext>
            </a:extLst>
          </p:cNvPr>
          <p:cNvCxnSpPr>
            <a:cxnSpLocks/>
            <a:stCxn id="545" idx="3"/>
            <a:endCxn id="37" idx="3"/>
          </p:cNvCxnSpPr>
          <p:nvPr/>
        </p:nvCxnSpPr>
        <p:spPr>
          <a:xfrm>
            <a:off x="5819218" y="2171533"/>
            <a:ext cx="16690" cy="2477993"/>
          </a:xfrm>
          <a:prstGeom prst="bentConnector3">
            <a:avLst>
              <a:gd name="adj1" fmla="val 1676447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2" name="Google Shape;549;p46">
            <a:extLst>
              <a:ext uri="{FF2B5EF4-FFF2-40B4-BE49-F238E27FC236}">
                <a16:creationId xmlns:a16="http://schemas.microsoft.com/office/drawing/2014/main" id="{FFA9203F-27D4-416E-A428-09AB2F46E242}"/>
              </a:ext>
            </a:extLst>
          </p:cNvPr>
          <p:cNvSpPr txBox="1"/>
          <p:nvPr/>
        </p:nvSpPr>
        <p:spPr>
          <a:xfrm>
            <a:off x="6105379" y="4482043"/>
            <a:ext cx="1739341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produced_manifestation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R18_created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59444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1588353" y="2141123"/>
            <a:ext cx="2880320" cy="1857954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process_title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process_description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process_number </a:t>
            </a: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(only one)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process_id &lt; activity_id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process_external_id (&lt; process_id)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date_last_update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9"/>
          <p:cNvCxnSpPr>
            <a:stCxn id="611" idx="1"/>
            <a:endCxn id="612" idx="1"/>
          </p:cNvCxnSpPr>
          <p:nvPr/>
        </p:nvCxnSpPr>
        <p:spPr>
          <a:xfrm rot="10800000" flipH="1">
            <a:off x="1604725" y="839855"/>
            <a:ext cx="8100" cy="1754100"/>
          </a:xfrm>
          <a:prstGeom prst="bentConnector3">
            <a:avLst>
              <a:gd name="adj1" fmla="val -282223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13" name="Google Shape;613;p49"/>
          <p:cNvSpPr txBox="1"/>
          <p:nvPr/>
        </p:nvSpPr>
        <p:spPr>
          <a:xfrm>
            <a:off x="727227" y="1107219"/>
            <a:ext cx="1278798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P9_consists_of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616" name="Google Shape;616;p49"/>
          <p:cNvGrpSpPr/>
          <p:nvPr/>
        </p:nvGrpSpPr>
        <p:grpSpPr>
          <a:xfrm>
            <a:off x="1586071" y="383300"/>
            <a:ext cx="2882137" cy="531664"/>
            <a:chOff x="1988392" y="610994"/>
            <a:chExt cx="2882137" cy="813601"/>
          </a:xfrm>
        </p:grpSpPr>
        <p:sp>
          <p:nvSpPr>
            <p:cNvPr id="615" name="Google Shape;615;p49"/>
            <p:cNvSpPr/>
            <p:nvPr/>
          </p:nvSpPr>
          <p:spPr>
            <a:xfrm>
              <a:off x="1992491" y="610994"/>
              <a:ext cx="2878038" cy="792088"/>
            </a:xfrm>
            <a:prstGeom prst="rect">
              <a:avLst/>
            </a:prstGeom>
            <a:solidFill>
              <a:schemeClr val="dk2"/>
            </a:solidFill>
            <a:ln w="25400" cap="flat" cmpd="sng">
              <a:solidFill>
                <a:srgbClr val="0F24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Activity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fr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B2A0C7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&lt; E7_Activity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49"/>
            <p:cNvSpPr/>
            <p:nvPr/>
          </p:nvSpPr>
          <p:spPr>
            <a:xfrm>
              <a:off x="1988392" y="630670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49"/>
            <p:cNvSpPr/>
            <p:nvPr/>
          </p:nvSpPr>
          <p:spPr>
            <a:xfrm>
              <a:off x="2553852" y="1269997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9"/>
            <p:cNvSpPr/>
            <p:nvPr/>
          </p:nvSpPr>
          <p:spPr>
            <a:xfrm>
              <a:off x="2015055" y="1232529"/>
              <a:ext cx="137951" cy="154598"/>
            </a:xfrm>
            <a:prstGeom prst="rect">
              <a:avLst/>
            </a:prstGeom>
            <a:noFill/>
            <a:ln w="9525" cap="flat" cmpd="sng">
              <a:solidFill>
                <a:srgbClr val="BFBFBF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619" name="Google Shape;619;p49"/>
          <p:cNvCxnSpPr/>
          <p:nvPr/>
        </p:nvCxnSpPr>
        <p:spPr>
          <a:xfrm>
            <a:off x="1541155" y="266050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1" name="Google Shape;611;p49"/>
          <p:cNvSpPr/>
          <p:nvPr/>
        </p:nvSpPr>
        <p:spPr>
          <a:xfrm>
            <a:off x="1604725" y="25359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9"/>
          <p:cNvSpPr/>
          <p:nvPr/>
        </p:nvSpPr>
        <p:spPr>
          <a:xfrm>
            <a:off x="5546898" y="1022941"/>
            <a:ext cx="2563976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ProcessType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9"/>
          <p:cNvSpPr/>
          <p:nvPr/>
        </p:nvSpPr>
        <p:spPr>
          <a:xfrm>
            <a:off x="3715895" y="21438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2" name="Google Shape;622;p49"/>
          <p:cNvCxnSpPr>
            <a:stCxn id="621" idx="0"/>
            <a:endCxn id="620" idx="1"/>
          </p:cNvCxnSpPr>
          <p:nvPr/>
        </p:nvCxnSpPr>
        <p:spPr>
          <a:xfrm rot="-5400000">
            <a:off x="4229170" y="826263"/>
            <a:ext cx="873300" cy="17619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3" name="Google Shape;623;p49"/>
          <p:cNvSpPr txBox="1"/>
          <p:nvPr/>
        </p:nvSpPr>
        <p:spPr>
          <a:xfrm>
            <a:off x="3662666" y="939814"/>
            <a:ext cx="186178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process_type</a:t>
            </a:r>
          </a:p>
          <a:p>
            <a:pPr algn="ctr">
              <a:defRPr/>
            </a:pPr>
            <a:r>
              <a:rPr lang="fr-FR" sz="1200" dirty="0"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had_activity_type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24" name="Google Shape;624;p49"/>
          <p:cNvSpPr/>
          <p:nvPr/>
        </p:nvSpPr>
        <p:spPr>
          <a:xfrm>
            <a:off x="5554510" y="1815655"/>
            <a:ext cx="2563977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ProcessStatus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9"/>
          <p:cNvSpPr/>
          <p:nvPr/>
        </p:nvSpPr>
        <p:spPr>
          <a:xfrm>
            <a:off x="4283653" y="213970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49"/>
          <p:cNvCxnSpPr>
            <a:stCxn id="625" idx="0"/>
            <a:endCxn id="624" idx="1"/>
          </p:cNvCxnSpPr>
          <p:nvPr/>
        </p:nvCxnSpPr>
        <p:spPr>
          <a:xfrm rot="-5400000">
            <a:off x="4896079" y="1481352"/>
            <a:ext cx="114900" cy="12018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27" name="Google Shape;627;p49"/>
          <p:cNvSpPr txBox="1"/>
          <p:nvPr/>
        </p:nvSpPr>
        <p:spPr>
          <a:xfrm>
            <a:off x="3703525" y="1657556"/>
            <a:ext cx="1917666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process_status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28" name="Google Shape;628;p49"/>
          <p:cNvSpPr txBox="1"/>
          <p:nvPr/>
        </p:nvSpPr>
        <p:spPr>
          <a:xfrm>
            <a:off x="8245362" y="1720289"/>
            <a:ext cx="1917666" cy="432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Open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Successful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Abandonned</a:t>
            </a:r>
            <a:endParaRPr kumimoji="0" sz="105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9"/>
          <p:cNvSpPr/>
          <p:nvPr/>
        </p:nvSpPr>
        <p:spPr>
          <a:xfrm>
            <a:off x="8126098" y="1707654"/>
            <a:ext cx="208413" cy="608542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0" name="Google Shape;630;p49"/>
          <p:cNvCxnSpPr>
            <a:stCxn id="609" idx="1"/>
            <a:endCxn id="617" idx="1"/>
          </p:cNvCxnSpPr>
          <p:nvPr/>
        </p:nvCxnSpPr>
        <p:spPr>
          <a:xfrm rot="10800000">
            <a:off x="1585953" y="446600"/>
            <a:ext cx="2400" cy="2623500"/>
          </a:xfrm>
          <a:prstGeom prst="bentConnector3">
            <a:avLst>
              <a:gd name="adj1" fmla="val 41947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1" name="Google Shape;631;p49"/>
          <p:cNvSpPr txBox="1"/>
          <p:nvPr/>
        </p:nvSpPr>
        <p:spPr>
          <a:xfrm>
            <a:off x="-36065" y="2728830"/>
            <a:ext cx="1278798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latest_activity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consists_of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P9_consists_of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32" name="Google Shape;632;p49"/>
          <p:cNvSpPr/>
          <p:nvPr/>
        </p:nvSpPr>
        <p:spPr>
          <a:xfrm>
            <a:off x="5554510" y="3790010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owl:Thing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3" name="Google Shape;633;p49"/>
          <p:cNvCxnSpPr>
            <a:stCxn id="634" idx="3"/>
            <a:endCxn id="632" idx="0"/>
          </p:cNvCxnSpPr>
          <p:nvPr/>
        </p:nvCxnSpPr>
        <p:spPr>
          <a:xfrm>
            <a:off x="4498210" y="3358934"/>
            <a:ext cx="2338200" cy="431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5" name="Google Shape;635;p49"/>
          <p:cNvSpPr txBox="1"/>
          <p:nvPr/>
        </p:nvSpPr>
        <p:spPr>
          <a:xfrm>
            <a:off x="4604810" y="3395036"/>
            <a:ext cx="1917666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is_subject_of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P129i_is_subject_of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34" name="Google Shape;634;p49"/>
          <p:cNvSpPr/>
          <p:nvPr/>
        </p:nvSpPr>
        <p:spPr>
          <a:xfrm>
            <a:off x="4360259" y="33009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6" name="Google Shape;636;p49"/>
          <p:cNvCxnSpPr>
            <a:stCxn id="609" idx="3"/>
            <a:endCxn id="637" idx="2"/>
          </p:cNvCxnSpPr>
          <p:nvPr/>
        </p:nvCxnSpPr>
        <p:spPr>
          <a:xfrm rot="10800000" flipH="1">
            <a:off x="4468673" y="2734400"/>
            <a:ext cx="2372400" cy="33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37" name="Google Shape;637;p49"/>
          <p:cNvSpPr/>
          <p:nvPr/>
        </p:nvSpPr>
        <p:spPr>
          <a:xfrm>
            <a:off x="5563643" y="2316196"/>
            <a:ext cx="2554844" cy="418133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skos:Concept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4593556" y="2723851"/>
            <a:ext cx="204574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process_keyword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P129_is_about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39" name="Google Shape;639;p49"/>
          <p:cNvSpPr/>
          <p:nvPr/>
        </p:nvSpPr>
        <p:spPr>
          <a:xfrm>
            <a:off x="1586078" y="4524199"/>
            <a:ext cx="2425800" cy="47220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40" name="Google Shape;640;p49"/>
          <p:cNvCxnSpPr>
            <a:stCxn id="641" idx="1"/>
            <a:endCxn id="639" idx="1"/>
          </p:cNvCxnSpPr>
          <p:nvPr/>
        </p:nvCxnSpPr>
        <p:spPr>
          <a:xfrm rot="10800000" flipV="1">
            <a:off x="1586078" y="3534889"/>
            <a:ext cx="13500" cy="1225410"/>
          </a:xfrm>
          <a:prstGeom prst="bentConnector3">
            <a:avLst>
              <a:gd name="adj1" fmla="val 179333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1" name="Google Shape;641;p49"/>
          <p:cNvSpPr/>
          <p:nvPr/>
        </p:nvSpPr>
        <p:spPr>
          <a:xfrm>
            <a:off x="1599578" y="347691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49"/>
          <p:cNvSpPr txBox="1"/>
          <p:nvPr/>
        </p:nvSpPr>
        <p:spPr>
          <a:xfrm>
            <a:off x="32986" y="3764358"/>
            <a:ext cx="1388481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current_stage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3" name="Google Shape;643;p49"/>
          <p:cNvSpPr/>
          <p:nvPr/>
        </p:nvSpPr>
        <p:spPr>
          <a:xfrm>
            <a:off x="5563643" y="4412839"/>
            <a:ext cx="2563977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Agent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44" name="Google Shape;644;p49"/>
          <p:cNvCxnSpPr>
            <a:stCxn id="645" idx="2"/>
            <a:endCxn id="643" idx="1"/>
          </p:cNvCxnSpPr>
          <p:nvPr/>
        </p:nvCxnSpPr>
        <p:spPr>
          <a:xfrm rot="-5400000" flipH="1">
            <a:off x="4584686" y="3642807"/>
            <a:ext cx="626400" cy="1331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646" name="Google Shape;646;p49"/>
          <p:cNvSpPr txBox="1"/>
          <p:nvPr/>
        </p:nvSpPr>
        <p:spPr>
          <a:xfrm>
            <a:off x="3853846" y="4086371"/>
            <a:ext cx="1917666" cy="484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was_submitted_by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P17_was_motivated_by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+ &lt; P11_had_participant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5" name="Google Shape;645;p49"/>
          <p:cNvSpPr/>
          <p:nvPr/>
        </p:nvSpPr>
        <p:spPr>
          <a:xfrm>
            <a:off x="4163061" y="387950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168;p26">
            <a:extLst>
              <a:ext uri="{FF2B5EF4-FFF2-40B4-BE49-F238E27FC236}">
                <a16:creationId xmlns:a16="http://schemas.microsoft.com/office/drawing/2014/main" id="{98AA67C6-97DF-41D0-BDF4-523D1DA33C42}"/>
              </a:ext>
            </a:extLst>
          </p:cNvPr>
          <p:cNvSpPr/>
          <p:nvPr/>
        </p:nvSpPr>
        <p:spPr>
          <a:xfrm rot="16200000">
            <a:off x="2485288" y="1345114"/>
            <a:ext cx="1195339" cy="324075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153;p26">
            <a:extLst>
              <a:ext uri="{FF2B5EF4-FFF2-40B4-BE49-F238E27FC236}">
                <a16:creationId xmlns:a16="http://schemas.microsoft.com/office/drawing/2014/main" id="{12E82A0D-9CA3-4D49-B3B7-8F2F11B89822}"/>
              </a:ext>
            </a:extLst>
          </p:cNvPr>
          <p:cNvSpPr txBox="1"/>
          <p:nvPr/>
        </p:nvSpPr>
        <p:spPr>
          <a:xfrm>
            <a:off x="2628157" y="15125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3" name="Légende : encadrée 42">
            <a:extLst>
              <a:ext uri="{FF2B5EF4-FFF2-40B4-BE49-F238E27FC236}">
                <a16:creationId xmlns:a16="http://schemas.microsoft.com/office/drawing/2014/main" id="{907051D0-CACB-4005-AF44-3355BD948BE6}"/>
              </a:ext>
            </a:extLst>
          </p:cNvPr>
          <p:cNvSpPr/>
          <p:nvPr/>
        </p:nvSpPr>
        <p:spPr>
          <a:xfrm rot="21059290">
            <a:off x="642536" y="1529755"/>
            <a:ext cx="1982342" cy="752145"/>
          </a:xfrm>
          <a:prstGeom prst="borderCallout1">
            <a:avLst>
              <a:gd name="adj1" fmla="val 101091"/>
              <a:gd name="adj2" fmla="val 59596"/>
              <a:gd name="adj3" fmla="val 173538"/>
              <a:gd name="adj4" fmla="val 78885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Broaden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domains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properties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to « Process »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instead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« 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LegislativeProcess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» and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remove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 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legislative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_ »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prefix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names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16444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302973" y="1711914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8016" y="3163523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73513" y="2681790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7200" y="28070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320341" y="355947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435;p43">
            <a:extLst>
              <a:ext uri="{FF2B5EF4-FFF2-40B4-BE49-F238E27FC236}">
                <a16:creationId xmlns:a16="http://schemas.microsoft.com/office/drawing/2014/main" id="{214BFA8A-521A-4562-A479-9CE2F585F04D}"/>
              </a:ext>
            </a:extLst>
          </p:cNvPr>
          <p:cNvSpPr/>
          <p:nvPr/>
        </p:nvSpPr>
        <p:spPr>
          <a:xfrm>
            <a:off x="339989" y="4067797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LegislativeProcessStage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" name="Google Shape;436;p43">
            <a:extLst>
              <a:ext uri="{FF2B5EF4-FFF2-40B4-BE49-F238E27FC236}">
                <a16:creationId xmlns:a16="http://schemas.microsoft.com/office/drawing/2014/main" id="{3530BD24-AD10-4F51-AB07-F64237D6923B}"/>
              </a:ext>
            </a:extLst>
          </p:cNvPr>
          <p:cNvCxnSpPr>
            <a:cxnSpLocks/>
            <a:stCxn id="6" idx="1"/>
            <a:endCxn id="10" idx="0"/>
          </p:cNvCxnSpPr>
          <p:nvPr/>
        </p:nvCxnSpPr>
        <p:spPr>
          <a:xfrm rot="10800000" flipV="1">
            <a:off x="2436691" y="361744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9" name="Google Shape;437;p43">
            <a:extLst>
              <a:ext uri="{FF2B5EF4-FFF2-40B4-BE49-F238E27FC236}">
                <a16:creationId xmlns:a16="http://schemas.microsoft.com/office/drawing/2014/main" id="{499D77A2-6CC2-4164-BF01-7186AD4679D5}"/>
              </a:ext>
            </a:extLst>
          </p:cNvPr>
          <p:cNvSpPr txBox="1"/>
          <p:nvPr/>
        </p:nvSpPr>
        <p:spPr>
          <a:xfrm>
            <a:off x="1905223" y="3150710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Google Shape;434;p43">
            <a:extLst>
              <a:ext uri="{FF2B5EF4-FFF2-40B4-BE49-F238E27FC236}">
                <a16:creationId xmlns:a16="http://schemas.microsoft.com/office/drawing/2014/main" id="{AACE8E6E-78BD-4C47-BFC9-E8DE24647744}"/>
              </a:ext>
            </a:extLst>
          </p:cNvPr>
          <p:cNvSpPr/>
          <p:nvPr/>
        </p:nvSpPr>
        <p:spPr>
          <a:xfrm>
            <a:off x="2367715" y="407330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68;p26">
            <a:extLst>
              <a:ext uri="{FF2B5EF4-FFF2-40B4-BE49-F238E27FC236}">
                <a16:creationId xmlns:a16="http://schemas.microsoft.com/office/drawing/2014/main" id="{E2ADDC65-984A-4BD0-9771-7254A3C6942D}"/>
              </a:ext>
            </a:extLst>
          </p:cNvPr>
          <p:cNvSpPr/>
          <p:nvPr/>
        </p:nvSpPr>
        <p:spPr>
          <a:xfrm rot="16200000">
            <a:off x="1011188" y="3298597"/>
            <a:ext cx="110007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153;p26">
            <a:extLst>
              <a:ext uri="{FF2B5EF4-FFF2-40B4-BE49-F238E27FC236}">
                <a16:creationId xmlns:a16="http://schemas.microsoft.com/office/drawing/2014/main" id="{9C5172B5-4204-4F10-B855-D6A7D5E6784E}"/>
              </a:ext>
            </a:extLst>
          </p:cNvPr>
          <p:cNvSpPr txBox="1"/>
          <p:nvPr/>
        </p:nvSpPr>
        <p:spPr>
          <a:xfrm>
            <a:off x="1106426" y="367541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4" name="Google Shape;435;p43">
            <a:extLst>
              <a:ext uri="{FF2B5EF4-FFF2-40B4-BE49-F238E27FC236}">
                <a16:creationId xmlns:a16="http://schemas.microsoft.com/office/drawing/2014/main" id="{0EE7E4F6-0FA1-4528-B758-586357E1C4AC}"/>
              </a:ext>
            </a:extLst>
          </p:cNvPr>
          <p:cNvSpPr/>
          <p:nvPr/>
        </p:nvSpPr>
        <p:spPr>
          <a:xfrm>
            <a:off x="311173" y="2339911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ProcessStage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20340" y="1839101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436;p43">
            <a:extLst>
              <a:ext uri="{FF2B5EF4-FFF2-40B4-BE49-F238E27FC236}">
                <a16:creationId xmlns:a16="http://schemas.microsoft.com/office/drawing/2014/main" id="{6CEF6348-9B07-4AA6-BA2F-FEF1F9AFE57F}"/>
              </a:ext>
            </a:extLst>
          </p:cNvPr>
          <p:cNvCxnSpPr>
            <a:cxnSpLocks/>
            <a:stCxn id="15" idx="1"/>
            <a:endCxn id="18" idx="0"/>
          </p:cNvCxnSpPr>
          <p:nvPr/>
        </p:nvCxnSpPr>
        <p:spPr>
          <a:xfrm rot="10800000" flipV="1">
            <a:off x="2436690" y="1897075"/>
            <a:ext cx="883650" cy="455857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7" name="Google Shape;437;p43">
            <a:extLst>
              <a:ext uri="{FF2B5EF4-FFF2-40B4-BE49-F238E27FC236}">
                <a16:creationId xmlns:a16="http://schemas.microsoft.com/office/drawing/2014/main" id="{32FD80C5-670C-4DD2-97E6-FF5E3EFC3524}"/>
              </a:ext>
            </a:extLst>
          </p:cNvPr>
          <p:cNvSpPr txBox="1"/>
          <p:nvPr/>
        </p:nvSpPr>
        <p:spPr>
          <a:xfrm>
            <a:off x="1905222" y="1430340"/>
            <a:ext cx="1372793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occured_at_stage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434;p43">
            <a:extLst>
              <a:ext uri="{FF2B5EF4-FFF2-40B4-BE49-F238E27FC236}">
                <a16:creationId xmlns:a16="http://schemas.microsoft.com/office/drawing/2014/main" id="{0FFD68DA-267D-4863-9140-8A8EDE2A3413}"/>
              </a:ext>
            </a:extLst>
          </p:cNvPr>
          <p:cNvSpPr/>
          <p:nvPr/>
        </p:nvSpPr>
        <p:spPr>
          <a:xfrm>
            <a:off x="2367714" y="235293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554;p46">
            <a:extLst>
              <a:ext uri="{FF2B5EF4-FFF2-40B4-BE49-F238E27FC236}">
                <a16:creationId xmlns:a16="http://schemas.microsoft.com/office/drawing/2014/main" id="{09424CE7-A252-45C5-AA3B-8867C526E615}"/>
              </a:ext>
            </a:extLst>
          </p:cNvPr>
          <p:cNvSpPr/>
          <p:nvPr/>
        </p:nvSpPr>
        <p:spPr>
          <a:xfrm>
            <a:off x="6118102" y="2466576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168;p26">
            <a:extLst>
              <a:ext uri="{FF2B5EF4-FFF2-40B4-BE49-F238E27FC236}">
                <a16:creationId xmlns:a16="http://schemas.microsoft.com/office/drawing/2014/main" id="{348937A5-0C90-4E07-8A2F-CBB4C6092DE7}"/>
              </a:ext>
            </a:extLst>
          </p:cNvPr>
          <p:cNvSpPr/>
          <p:nvPr/>
        </p:nvSpPr>
        <p:spPr>
          <a:xfrm rot="16200000">
            <a:off x="7526804" y="1501360"/>
            <a:ext cx="1619976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" name="Google Shape;153;p26">
            <a:extLst>
              <a:ext uri="{FF2B5EF4-FFF2-40B4-BE49-F238E27FC236}">
                <a16:creationId xmlns:a16="http://schemas.microsoft.com/office/drawing/2014/main" id="{05831197-AA54-499A-81E9-46A75E8A964B}"/>
              </a:ext>
            </a:extLst>
          </p:cNvPr>
          <p:cNvSpPr txBox="1"/>
          <p:nvPr/>
        </p:nvSpPr>
        <p:spPr>
          <a:xfrm>
            <a:off x="7952408" y="197107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" name="Google Shape;554;p46">
            <a:extLst>
              <a:ext uri="{FF2B5EF4-FFF2-40B4-BE49-F238E27FC236}">
                <a16:creationId xmlns:a16="http://schemas.microsoft.com/office/drawing/2014/main" id="{75739516-B65D-4A70-8244-D5CE1AD5ED87}"/>
              </a:ext>
            </a:extLst>
          </p:cNvPr>
          <p:cNvSpPr/>
          <p:nvPr/>
        </p:nvSpPr>
        <p:spPr>
          <a:xfrm>
            <a:off x="6118102" y="313417"/>
            <a:ext cx="2880320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Légende : encadrée 18">
            <a:extLst>
              <a:ext uri="{FF2B5EF4-FFF2-40B4-BE49-F238E27FC236}">
                <a16:creationId xmlns:a16="http://schemas.microsoft.com/office/drawing/2014/main" id="{6EF2B37E-A8F7-4595-898A-C4B1D1B0100B}"/>
              </a:ext>
            </a:extLst>
          </p:cNvPr>
          <p:cNvSpPr/>
          <p:nvPr/>
        </p:nvSpPr>
        <p:spPr>
          <a:xfrm rot="21059290">
            <a:off x="4736110" y="4042794"/>
            <a:ext cx="1361864" cy="394240"/>
          </a:xfrm>
          <a:prstGeom prst="borderCallout1">
            <a:avLst>
              <a:gd name="adj1" fmla="val -10576"/>
              <a:gd name="adj2" fmla="val 47232"/>
              <a:gd name="adj3" fmla="val -342244"/>
              <a:gd name="adj4" fmla="val 19954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LegislativeActivity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inherits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generic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Activity class</a:t>
            </a:r>
          </a:p>
        </p:txBody>
      </p:sp>
      <p:cxnSp>
        <p:nvCxnSpPr>
          <p:cNvPr id="24" name="Google Shape;559;p46">
            <a:extLst>
              <a:ext uri="{FF2B5EF4-FFF2-40B4-BE49-F238E27FC236}">
                <a16:creationId xmlns:a16="http://schemas.microsoft.com/office/drawing/2014/main" id="{218D7F30-0748-4757-B683-9F22B57C1E15}"/>
              </a:ext>
            </a:extLst>
          </p:cNvPr>
          <p:cNvCxnSpPr>
            <a:cxnSpLocks/>
            <a:stCxn id="3" idx="3"/>
            <a:endCxn id="20" idx="2"/>
          </p:cNvCxnSpPr>
          <p:nvPr/>
        </p:nvCxnSpPr>
        <p:spPr>
          <a:xfrm flipV="1">
            <a:off x="5823661" y="2939846"/>
            <a:ext cx="1734601" cy="60100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" name="Google Shape;559;p46">
            <a:extLst>
              <a:ext uri="{FF2B5EF4-FFF2-40B4-BE49-F238E27FC236}">
                <a16:creationId xmlns:a16="http://schemas.microsoft.com/office/drawing/2014/main" id="{0FE695C6-0874-43F1-ACA7-7E0391A066B7}"/>
              </a:ext>
            </a:extLst>
          </p:cNvPr>
          <p:cNvCxnSpPr>
            <a:cxnSpLocks/>
            <a:stCxn id="2" idx="3"/>
            <a:endCxn id="23" idx="2"/>
          </p:cNvCxnSpPr>
          <p:nvPr/>
        </p:nvCxnSpPr>
        <p:spPr>
          <a:xfrm flipV="1">
            <a:off x="5848618" y="786687"/>
            <a:ext cx="1709644" cy="130255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Google Shape;561;p46">
            <a:extLst>
              <a:ext uri="{FF2B5EF4-FFF2-40B4-BE49-F238E27FC236}">
                <a16:creationId xmlns:a16="http://schemas.microsoft.com/office/drawing/2014/main" id="{EF302764-253A-4CD3-974D-977218C4B78C}"/>
              </a:ext>
            </a:extLst>
          </p:cNvPr>
          <p:cNvSpPr txBox="1"/>
          <p:nvPr/>
        </p:nvSpPr>
        <p:spPr>
          <a:xfrm>
            <a:off x="6991617" y="3150710"/>
            <a:ext cx="1133289" cy="830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" name="Google Shape;561;p46">
            <a:extLst>
              <a:ext uri="{FF2B5EF4-FFF2-40B4-BE49-F238E27FC236}">
                <a16:creationId xmlns:a16="http://schemas.microsoft.com/office/drawing/2014/main" id="{7A282F50-90B6-48DA-82E0-2BA092B6361A}"/>
              </a:ext>
            </a:extLst>
          </p:cNvPr>
          <p:cNvSpPr txBox="1"/>
          <p:nvPr/>
        </p:nvSpPr>
        <p:spPr>
          <a:xfrm>
            <a:off x="6961879" y="1139498"/>
            <a:ext cx="1133289" cy="830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62941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52"/>
          <p:cNvSpPr/>
          <p:nvPr/>
        </p:nvSpPr>
        <p:spPr>
          <a:xfrm>
            <a:off x="1826933" y="1932589"/>
            <a:ext cx="2880320" cy="111000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foreseen_date_of_adoption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52"/>
          <p:cNvSpPr/>
          <p:nvPr/>
        </p:nvSpPr>
        <p:spPr>
          <a:xfrm>
            <a:off x="1826931" y="4486944"/>
            <a:ext cx="2880320" cy="4982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19" name="Google Shape;719;p52"/>
          <p:cNvCxnSpPr/>
          <p:nvPr/>
        </p:nvCxnSpPr>
        <p:spPr>
          <a:xfrm>
            <a:off x="1826931" y="246363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0" name="Google Shape;720;p52"/>
          <p:cNvCxnSpPr>
            <a:cxnSpLocks/>
            <a:stCxn id="717" idx="2"/>
            <a:endCxn id="718" idx="0"/>
          </p:cNvCxnSpPr>
          <p:nvPr/>
        </p:nvCxnSpPr>
        <p:spPr>
          <a:xfrm rot="5400000">
            <a:off x="2544919" y="3764769"/>
            <a:ext cx="144434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1" name="Google Shape;721;p52"/>
          <p:cNvSpPr txBox="1"/>
          <p:nvPr/>
        </p:nvSpPr>
        <p:spPr>
          <a:xfrm>
            <a:off x="3320726" y="3212941"/>
            <a:ext cx="4253849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R19_created_a_realization_of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+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Google Shape;722;p52"/>
          <p:cNvSpPr/>
          <p:nvPr/>
        </p:nvSpPr>
        <p:spPr>
          <a:xfrm>
            <a:off x="6542116" y="2833610"/>
            <a:ext cx="24482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eli:ResourceType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2"/>
          <p:cNvSpPr/>
          <p:nvPr/>
        </p:nvSpPr>
        <p:spPr>
          <a:xfrm>
            <a:off x="4583651" y="252832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4" name="Google Shape;724;p52"/>
          <p:cNvCxnSpPr>
            <a:stCxn id="723" idx="3"/>
            <a:endCxn id="722" idx="1"/>
          </p:cNvCxnSpPr>
          <p:nvPr/>
        </p:nvCxnSpPr>
        <p:spPr>
          <a:xfrm>
            <a:off x="4721602" y="2586296"/>
            <a:ext cx="1820400" cy="456300"/>
          </a:xfrm>
          <a:prstGeom prst="bentConnector3">
            <a:avLst>
              <a:gd name="adj1" fmla="val 5000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25" name="Google Shape;725;p52"/>
          <p:cNvSpPr txBox="1"/>
          <p:nvPr/>
        </p:nvSpPr>
        <p:spPr>
          <a:xfrm>
            <a:off x="4838271" y="2578402"/>
            <a:ext cx="191766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foreseen_type_document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2"/>
          <p:cNvSpPr/>
          <p:nvPr/>
        </p:nvSpPr>
        <p:spPr>
          <a:xfrm>
            <a:off x="2285999" y="370283"/>
            <a:ext cx="2421251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2"/>
          <p:cNvSpPr/>
          <p:nvPr/>
        </p:nvSpPr>
        <p:spPr>
          <a:xfrm>
            <a:off x="6557042" y="177901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29" name="Google Shape;729;p52"/>
          <p:cNvCxnSpPr>
            <a:cxnSpLocks/>
            <a:stCxn id="726" idx="3"/>
            <a:endCxn id="728" idx="0"/>
          </p:cNvCxnSpPr>
          <p:nvPr/>
        </p:nvCxnSpPr>
        <p:spPr>
          <a:xfrm>
            <a:off x="4707250" y="651319"/>
            <a:ext cx="3058993" cy="112769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30" name="Google Shape;730;p52"/>
          <p:cNvSpPr txBox="1"/>
          <p:nvPr/>
        </p:nvSpPr>
        <p:spPr>
          <a:xfrm>
            <a:off x="4838271" y="254878"/>
            <a:ext cx="2736304" cy="761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created_a_realization_of_legal_resource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R19_created_a_realization_of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+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involved_work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P16_used_specific_object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Google Shape;168;p26">
            <a:extLst>
              <a:ext uri="{FF2B5EF4-FFF2-40B4-BE49-F238E27FC236}">
                <a16:creationId xmlns:a16="http://schemas.microsoft.com/office/drawing/2014/main" id="{FD609C1B-CFE4-4B72-8DA1-52DFA1E874AB}"/>
              </a:ext>
            </a:extLst>
          </p:cNvPr>
          <p:cNvSpPr/>
          <p:nvPr/>
        </p:nvSpPr>
        <p:spPr>
          <a:xfrm rot="16200000">
            <a:off x="2826828" y="1345470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53;p26">
            <a:extLst>
              <a:ext uri="{FF2B5EF4-FFF2-40B4-BE49-F238E27FC236}">
                <a16:creationId xmlns:a16="http://schemas.microsoft.com/office/drawing/2014/main" id="{915B7BCF-1F9C-40BD-ACD8-E0F57F473EF8}"/>
              </a:ext>
            </a:extLst>
          </p:cNvPr>
          <p:cNvSpPr txBox="1"/>
          <p:nvPr/>
        </p:nvSpPr>
        <p:spPr>
          <a:xfrm>
            <a:off x="2812291" y="139840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717;p52">
            <a:extLst>
              <a:ext uri="{FF2B5EF4-FFF2-40B4-BE49-F238E27FC236}">
                <a16:creationId xmlns:a16="http://schemas.microsoft.com/office/drawing/2014/main" id="{86307944-7174-469C-916A-FC78B5CBDA41}"/>
              </a:ext>
            </a:extLst>
          </p:cNvPr>
          <p:cNvSpPr/>
          <p:nvPr/>
        </p:nvSpPr>
        <p:spPr>
          <a:xfrm>
            <a:off x="102650" y="370283"/>
            <a:ext cx="2052327" cy="556799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168;p26">
            <a:extLst>
              <a:ext uri="{FF2B5EF4-FFF2-40B4-BE49-F238E27FC236}">
                <a16:creationId xmlns:a16="http://schemas.microsoft.com/office/drawing/2014/main" id="{DA936347-2DFE-44CE-A0B5-1891964F73F6}"/>
              </a:ext>
            </a:extLst>
          </p:cNvPr>
          <p:cNvSpPr/>
          <p:nvPr/>
        </p:nvSpPr>
        <p:spPr>
          <a:xfrm rot="15129118">
            <a:off x="1225669" y="1318417"/>
            <a:ext cx="880527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53;p26">
            <a:extLst>
              <a:ext uri="{FF2B5EF4-FFF2-40B4-BE49-F238E27FC236}">
                <a16:creationId xmlns:a16="http://schemas.microsoft.com/office/drawing/2014/main" id="{60C21D88-FFEF-45F2-9FA7-A4934888842A}"/>
              </a:ext>
            </a:extLst>
          </p:cNvPr>
          <p:cNvSpPr txBox="1"/>
          <p:nvPr/>
        </p:nvSpPr>
        <p:spPr>
          <a:xfrm>
            <a:off x="1211132" y="1385879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" name="Légende : encadrée 23">
            <a:extLst>
              <a:ext uri="{FF2B5EF4-FFF2-40B4-BE49-F238E27FC236}">
                <a16:creationId xmlns:a16="http://schemas.microsoft.com/office/drawing/2014/main" id="{8E8A7702-9EE1-4F84-B7FC-67CC3050751A}"/>
              </a:ext>
            </a:extLst>
          </p:cNvPr>
          <p:cNvSpPr/>
          <p:nvPr/>
        </p:nvSpPr>
        <p:spPr>
          <a:xfrm rot="21059290">
            <a:off x="65479" y="2142525"/>
            <a:ext cx="1982342" cy="752145"/>
          </a:xfrm>
          <a:prstGeom prst="borderCallout1">
            <a:avLst>
              <a:gd name="adj1" fmla="val -6621"/>
              <a:gd name="adj2" fmla="val 57126"/>
              <a:gd name="adj3" fmla="val -55281"/>
              <a:gd name="adj4" fmla="val 9343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legislative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process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special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kind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process and a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special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kind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legislative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activity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779662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17;p52">
            <a:extLst>
              <a:ext uri="{FF2B5EF4-FFF2-40B4-BE49-F238E27FC236}">
                <a16:creationId xmlns:a16="http://schemas.microsoft.com/office/drawing/2014/main" id="{08762D3D-E0F1-4588-97B7-E63070F88517}"/>
              </a:ext>
            </a:extLst>
          </p:cNvPr>
          <p:cNvSpPr/>
          <p:nvPr/>
        </p:nvSpPr>
        <p:spPr>
          <a:xfrm>
            <a:off x="2680373" y="2209076"/>
            <a:ext cx="2880320" cy="1080388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LegislativeActivity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transposition_deadline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726;p52">
            <a:extLst>
              <a:ext uri="{FF2B5EF4-FFF2-40B4-BE49-F238E27FC236}">
                <a16:creationId xmlns:a16="http://schemas.microsoft.com/office/drawing/2014/main" id="{096E2FFD-6EFD-4CE7-9629-92B40CB7EF32}"/>
              </a:ext>
            </a:extLst>
          </p:cNvPr>
          <p:cNvSpPr/>
          <p:nvPr/>
        </p:nvSpPr>
        <p:spPr>
          <a:xfrm>
            <a:off x="2680371" y="1148728"/>
            <a:ext cx="2880320" cy="5620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Process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EABA5766-EF8D-4289-A64E-64F0202FE23C}"/>
              </a:ext>
            </a:extLst>
          </p:cNvPr>
          <p:cNvSpPr/>
          <p:nvPr/>
        </p:nvSpPr>
        <p:spPr>
          <a:xfrm rot="16200000">
            <a:off x="3884130" y="1835781"/>
            <a:ext cx="472802" cy="222837"/>
          </a:xfrm>
          <a:prstGeom prst="rightArrow">
            <a:avLst>
              <a:gd name="adj1" fmla="val 50000"/>
              <a:gd name="adj2" fmla="val 83369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4F124504-F55E-46BB-89CF-C67E957113FB}"/>
              </a:ext>
            </a:extLst>
          </p:cNvPr>
          <p:cNvSpPr txBox="1"/>
          <p:nvPr/>
        </p:nvSpPr>
        <p:spPr>
          <a:xfrm>
            <a:off x="3665731" y="189644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728;p52">
            <a:extLst>
              <a:ext uri="{FF2B5EF4-FFF2-40B4-BE49-F238E27FC236}">
                <a16:creationId xmlns:a16="http://schemas.microsoft.com/office/drawing/2014/main" id="{1C99C57A-E574-4C31-AFCF-A549623F01A9}"/>
              </a:ext>
            </a:extLst>
          </p:cNvPr>
          <p:cNvSpPr/>
          <p:nvPr/>
        </p:nvSpPr>
        <p:spPr>
          <a:xfrm>
            <a:off x="6640862" y="1390398"/>
            <a:ext cx="241840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Google Shape;818;p57">
            <a:extLst>
              <a:ext uri="{FF2B5EF4-FFF2-40B4-BE49-F238E27FC236}">
                <a16:creationId xmlns:a16="http://schemas.microsoft.com/office/drawing/2014/main" id="{918262CC-962E-43C5-A7D7-2C0ED55B8949}"/>
              </a:ext>
            </a:extLst>
          </p:cNvPr>
          <p:cNvCxnSpPr>
            <a:cxnSpLocks/>
            <a:stCxn id="2" idx="3"/>
            <a:endCxn id="6" idx="2"/>
          </p:cNvCxnSpPr>
          <p:nvPr/>
        </p:nvCxnSpPr>
        <p:spPr>
          <a:xfrm flipV="1">
            <a:off x="5560693" y="1930458"/>
            <a:ext cx="2289370" cy="818812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820;p57">
            <a:extLst>
              <a:ext uri="{FF2B5EF4-FFF2-40B4-BE49-F238E27FC236}">
                <a16:creationId xmlns:a16="http://schemas.microsoft.com/office/drawing/2014/main" id="{AB3D61A1-F775-4C86-8EEE-BAA912019F69}"/>
              </a:ext>
            </a:extLst>
          </p:cNvPr>
          <p:cNvSpPr txBox="1"/>
          <p:nvPr/>
        </p:nvSpPr>
        <p:spPr>
          <a:xfrm>
            <a:off x="6141413" y="2439052"/>
            <a:ext cx="170865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719;p52">
            <a:extLst>
              <a:ext uri="{FF2B5EF4-FFF2-40B4-BE49-F238E27FC236}">
                <a16:creationId xmlns:a16="http://schemas.microsoft.com/office/drawing/2014/main" id="{6D5F4952-D5BA-400C-832B-6FB96985E12B}"/>
              </a:ext>
            </a:extLst>
          </p:cNvPr>
          <p:cNvCxnSpPr/>
          <p:nvPr/>
        </p:nvCxnSpPr>
        <p:spPr>
          <a:xfrm>
            <a:off x="2680371" y="2783676"/>
            <a:ext cx="2880321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609;p49">
            <a:extLst>
              <a:ext uri="{FF2B5EF4-FFF2-40B4-BE49-F238E27FC236}">
                <a16:creationId xmlns:a16="http://schemas.microsoft.com/office/drawing/2014/main" id="{F823DB5F-AFAC-40CA-8ADF-6F454D3D3D77}"/>
              </a:ext>
            </a:extLst>
          </p:cNvPr>
          <p:cNvSpPr/>
          <p:nvPr/>
        </p:nvSpPr>
        <p:spPr>
          <a:xfrm>
            <a:off x="2680371" y="4362341"/>
            <a:ext cx="2880320" cy="566376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 or Process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818;p57">
            <a:extLst>
              <a:ext uri="{FF2B5EF4-FFF2-40B4-BE49-F238E27FC236}">
                <a16:creationId xmlns:a16="http://schemas.microsoft.com/office/drawing/2014/main" id="{705634B9-A56A-4552-A0D7-44C6BD862392}"/>
              </a:ext>
            </a:extLst>
          </p:cNvPr>
          <p:cNvCxnSpPr>
            <a:cxnSpLocks/>
            <a:stCxn id="2" idx="2"/>
            <a:endCxn id="15" idx="0"/>
          </p:cNvCxnSpPr>
          <p:nvPr/>
        </p:nvCxnSpPr>
        <p:spPr>
          <a:xfrm rot="5400000">
            <a:off x="3584094" y="3825901"/>
            <a:ext cx="1072877" cy="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9" name="Google Shape;428;p43">
            <a:extLst>
              <a:ext uri="{FF2B5EF4-FFF2-40B4-BE49-F238E27FC236}">
                <a16:creationId xmlns:a16="http://schemas.microsoft.com/office/drawing/2014/main" id="{1CF391A7-C841-4EEC-8B1F-4F6104AB00C7}"/>
              </a:ext>
            </a:extLst>
          </p:cNvPr>
          <p:cNvSpPr txBox="1"/>
          <p:nvPr/>
        </p:nvSpPr>
        <p:spPr>
          <a:xfrm>
            <a:off x="4246569" y="3388649"/>
            <a:ext cx="2036775" cy="62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P9_consists_of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P9i_forms_part_of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" name="Légende : encadrée 21">
            <a:extLst>
              <a:ext uri="{FF2B5EF4-FFF2-40B4-BE49-F238E27FC236}">
                <a16:creationId xmlns:a16="http://schemas.microsoft.com/office/drawing/2014/main" id="{E17120BC-7479-4C19-AAA7-EB1D2B7B0595}"/>
              </a:ext>
            </a:extLst>
          </p:cNvPr>
          <p:cNvSpPr/>
          <p:nvPr/>
        </p:nvSpPr>
        <p:spPr>
          <a:xfrm rot="21059290">
            <a:off x="577826" y="1860384"/>
            <a:ext cx="1941553" cy="785967"/>
          </a:xfrm>
          <a:prstGeom prst="borderCallout1">
            <a:avLst>
              <a:gd name="adj1" fmla="val 42977"/>
              <a:gd name="adj2" fmla="val 100023"/>
              <a:gd name="adj3" fmla="val 37168"/>
              <a:gd name="adj4" fmla="val 143677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Model Transposition as a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special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kind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of process,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with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deadline and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link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to Directive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being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transposed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, and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decomposition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in multiple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activities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or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processes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44196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3299177" y="416008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3274220" y="1867616"/>
            <a:ext cx="2545645" cy="1385617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number_of_votes_favor</a:t>
            </a:r>
            <a:endParaRPr kumimoji="0" lang="fr-FR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lang="fr-FR" sz="10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number_of_votes_against</a:t>
            </a:r>
            <a:endParaRPr lang="fr-FR" sz="10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"/>
              <a:buFont typeface="Arial"/>
              <a:buChar char="•"/>
              <a:tabLst/>
              <a:defRPr/>
            </a:pPr>
            <a:r>
              <a:rPr kumimoji="0" lang="fr-FR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number_of_votes_abstention</a:t>
            </a: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4269717" y="1385884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4113404" y="1511155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434;p43">
            <a:extLst>
              <a:ext uri="{FF2B5EF4-FFF2-40B4-BE49-F238E27FC236}">
                <a16:creationId xmlns:a16="http://schemas.microsoft.com/office/drawing/2014/main" id="{510494EF-A9C0-40FA-87CD-30CF2CDC7D3A}"/>
              </a:ext>
            </a:extLst>
          </p:cNvPr>
          <p:cNvSpPr/>
          <p:nvPr/>
        </p:nvSpPr>
        <p:spPr>
          <a:xfrm>
            <a:off x="3286065" y="29188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34;p43">
            <a:extLst>
              <a:ext uri="{FF2B5EF4-FFF2-40B4-BE49-F238E27FC236}">
                <a16:creationId xmlns:a16="http://schemas.microsoft.com/office/drawing/2014/main" id="{CB8263C4-34CD-4334-8732-961592299FDE}"/>
              </a:ext>
            </a:extLst>
          </p:cNvPr>
          <p:cNvSpPr/>
          <p:nvPr/>
        </p:nvSpPr>
        <p:spPr>
          <a:xfrm>
            <a:off x="3316544" y="54319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Légende : encadrée 18">
            <a:extLst>
              <a:ext uri="{FF2B5EF4-FFF2-40B4-BE49-F238E27FC236}">
                <a16:creationId xmlns:a16="http://schemas.microsoft.com/office/drawing/2014/main" id="{6EF2B37E-A8F7-4595-898A-C4B1D1B0100B}"/>
              </a:ext>
            </a:extLst>
          </p:cNvPr>
          <p:cNvSpPr/>
          <p:nvPr/>
        </p:nvSpPr>
        <p:spPr>
          <a:xfrm rot="21059290">
            <a:off x="6056921" y="1527713"/>
            <a:ext cx="1361864" cy="394240"/>
          </a:xfrm>
          <a:prstGeom prst="borderCallout1">
            <a:avLst>
              <a:gd name="adj1" fmla="val -10576"/>
              <a:gd name="adj2" fmla="val 47232"/>
              <a:gd name="adj3" fmla="val -108064"/>
              <a:gd name="adj4" fmla="val -84840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Vote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a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special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kind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of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activity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7096C8A9-0D81-400B-8C04-19A6A7748499}"/>
              </a:ext>
            </a:extLst>
          </p:cNvPr>
          <p:cNvCxnSpPr>
            <a:cxnSpLocks/>
            <a:stCxn id="2" idx="1"/>
            <a:endCxn id="3" idx="1"/>
          </p:cNvCxnSpPr>
          <p:nvPr/>
        </p:nvCxnSpPr>
        <p:spPr>
          <a:xfrm rot="10800000" flipV="1">
            <a:off x="3274221" y="793339"/>
            <a:ext cx="24957" cy="1767086"/>
          </a:xfrm>
          <a:prstGeom prst="bentConnector3">
            <a:avLst>
              <a:gd name="adj1" fmla="val 10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>
            <a:extLst>
              <a:ext uri="{FF2B5EF4-FFF2-40B4-BE49-F238E27FC236}">
                <a16:creationId xmlns:a16="http://schemas.microsoft.com/office/drawing/2014/main" id="{99B10A81-D2E8-4117-BA8D-B634701179E2}"/>
              </a:ext>
            </a:extLst>
          </p:cNvPr>
          <p:cNvSpPr txBox="1"/>
          <p:nvPr/>
        </p:nvSpPr>
        <p:spPr>
          <a:xfrm>
            <a:off x="1585346" y="1286981"/>
            <a:ext cx="1449333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P9_consists_of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forms_part_of </a:t>
            </a: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P9i_forms_part_of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620;p49">
            <a:extLst>
              <a:ext uri="{FF2B5EF4-FFF2-40B4-BE49-F238E27FC236}">
                <a16:creationId xmlns:a16="http://schemas.microsoft.com/office/drawing/2014/main" id="{45272476-1DE1-48E0-910A-EB71FF5DC57D}"/>
              </a:ext>
            </a:extLst>
          </p:cNvPr>
          <p:cNvSpPr/>
          <p:nvPr/>
        </p:nvSpPr>
        <p:spPr>
          <a:xfrm>
            <a:off x="178623" y="2729339"/>
            <a:ext cx="1890222" cy="495040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VoteDecision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18;p57">
            <a:extLst>
              <a:ext uri="{FF2B5EF4-FFF2-40B4-BE49-F238E27FC236}">
                <a16:creationId xmlns:a16="http://schemas.microsoft.com/office/drawing/2014/main" id="{37A2A3CE-2CB8-4FFB-ABFA-40E251F892D6}"/>
              </a:ext>
            </a:extLst>
          </p:cNvPr>
          <p:cNvCxnSpPr>
            <a:cxnSpLocks/>
            <a:stCxn id="6" idx="1"/>
            <a:endCxn id="23" idx="3"/>
          </p:cNvCxnSpPr>
          <p:nvPr/>
        </p:nvCxnSpPr>
        <p:spPr>
          <a:xfrm rot="10800000">
            <a:off x="2068845" y="2976860"/>
            <a:ext cx="1217220" cy="1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" name="Google Shape;428;p43">
            <a:extLst>
              <a:ext uri="{FF2B5EF4-FFF2-40B4-BE49-F238E27FC236}">
                <a16:creationId xmlns:a16="http://schemas.microsoft.com/office/drawing/2014/main" id="{6501EB4F-7036-463B-AB0D-C709410BE2F3}"/>
              </a:ext>
            </a:extLst>
          </p:cNvPr>
          <p:cNvSpPr txBox="1"/>
          <p:nvPr/>
        </p:nvSpPr>
        <p:spPr>
          <a:xfrm>
            <a:off x="2184128" y="3114459"/>
            <a:ext cx="123988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had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decision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Google Shape;643;p49">
            <a:extLst>
              <a:ext uri="{FF2B5EF4-FFF2-40B4-BE49-F238E27FC236}">
                <a16:creationId xmlns:a16="http://schemas.microsoft.com/office/drawing/2014/main" id="{EBDEB273-77BB-4C4E-9266-EE201160EA56}"/>
              </a:ext>
            </a:extLst>
          </p:cNvPr>
          <p:cNvSpPr/>
          <p:nvPr/>
        </p:nvSpPr>
        <p:spPr>
          <a:xfrm>
            <a:off x="5278845" y="4217073"/>
            <a:ext cx="2307755" cy="418133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0" name="Google Shape;818;p57">
            <a:extLst>
              <a:ext uri="{FF2B5EF4-FFF2-40B4-BE49-F238E27FC236}">
                <a16:creationId xmlns:a16="http://schemas.microsoft.com/office/drawing/2014/main" id="{E6F1B572-111E-4878-8E35-AC4E29E5309A}"/>
              </a:ext>
            </a:extLst>
          </p:cNvPr>
          <p:cNvCxnSpPr>
            <a:cxnSpLocks/>
            <a:stCxn id="3" idx="3"/>
            <a:endCxn id="29" idx="0"/>
          </p:cNvCxnSpPr>
          <p:nvPr/>
        </p:nvCxnSpPr>
        <p:spPr>
          <a:xfrm>
            <a:off x="5819865" y="2560425"/>
            <a:ext cx="612858" cy="165664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" name="Google Shape;428;p43">
            <a:extLst>
              <a:ext uri="{FF2B5EF4-FFF2-40B4-BE49-F238E27FC236}">
                <a16:creationId xmlns:a16="http://schemas.microsoft.com/office/drawing/2014/main" id="{B1CF58E6-0566-45F3-B46F-26AEF6CD7680}"/>
              </a:ext>
            </a:extLst>
          </p:cNvPr>
          <p:cNvSpPr txBox="1"/>
          <p:nvPr/>
        </p:nvSpPr>
        <p:spPr>
          <a:xfrm>
            <a:off x="6436518" y="2571750"/>
            <a:ext cx="230224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oter_favor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had_voter_against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had_voter_intended_favor</a:t>
            </a: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oter</a:t>
            </a:r>
            <a:r>
              <a:rPr lang="fr-FR" sz="1200" dirty="0">
                <a:latin typeface="Calibri"/>
                <a:cs typeface="Calibri"/>
                <a:sym typeface="Calibri"/>
              </a:rPr>
              <a:t>_</a:t>
            </a:r>
            <a:r>
              <a:rPr lang="fr-FR" sz="1200" dirty="0" err="1">
                <a:latin typeface="Calibri"/>
                <a:cs typeface="Calibri"/>
                <a:sym typeface="Calibri"/>
              </a:rPr>
              <a:t>intended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_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against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cs typeface="Calibri"/>
                <a:sym typeface="Calibri"/>
              </a:rPr>
              <a:t>had_voter_intended_abstention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fr-FR" sz="1200" dirty="0"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&lt;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had_participant_person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13582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24;p43">
            <a:extLst>
              <a:ext uri="{FF2B5EF4-FFF2-40B4-BE49-F238E27FC236}">
                <a16:creationId xmlns:a16="http://schemas.microsoft.com/office/drawing/2014/main" id="{B257B6C2-3750-4A0E-B4A9-822CAAEA05F3}"/>
              </a:ext>
            </a:extLst>
          </p:cNvPr>
          <p:cNvSpPr/>
          <p:nvPr/>
        </p:nvSpPr>
        <p:spPr>
          <a:xfrm>
            <a:off x="2516320" y="1375737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E7_Activity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24;p43">
            <a:extLst>
              <a:ext uri="{FF2B5EF4-FFF2-40B4-BE49-F238E27FC236}">
                <a16:creationId xmlns:a16="http://schemas.microsoft.com/office/drawing/2014/main" id="{D8FEE8DF-CD1A-43AE-BFE0-04636628A7B0}"/>
              </a:ext>
            </a:extLst>
          </p:cNvPr>
          <p:cNvSpPr/>
          <p:nvPr/>
        </p:nvSpPr>
        <p:spPr>
          <a:xfrm>
            <a:off x="2491363" y="2827346"/>
            <a:ext cx="2545645" cy="75466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ForeseenActivity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524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Arial"/>
              <a:buChar char="•"/>
              <a:tabLst/>
              <a:defRPr/>
            </a:pPr>
            <a:endParaRPr kumimoji="0" lang="fr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7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68;p26">
            <a:extLst>
              <a:ext uri="{FF2B5EF4-FFF2-40B4-BE49-F238E27FC236}">
                <a16:creationId xmlns:a16="http://schemas.microsoft.com/office/drawing/2014/main" id="{0A656B1D-9621-4C3F-9EDE-02F715EE2A48}"/>
              </a:ext>
            </a:extLst>
          </p:cNvPr>
          <p:cNvSpPr/>
          <p:nvPr/>
        </p:nvSpPr>
        <p:spPr>
          <a:xfrm rot="16200000">
            <a:off x="3486860" y="2345613"/>
            <a:ext cx="596975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53;p26">
            <a:extLst>
              <a:ext uri="{FF2B5EF4-FFF2-40B4-BE49-F238E27FC236}">
                <a16:creationId xmlns:a16="http://schemas.microsoft.com/office/drawing/2014/main" id="{BDE0D71E-7876-4F3C-AA95-03F4022AE982}"/>
              </a:ext>
            </a:extLst>
          </p:cNvPr>
          <p:cNvSpPr txBox="1"/>
          <p:nvPr/>
        </p:nvSpPr>
        <p:spPr>
          <a:xfrm>
            <a:off x="3330547" y="2470884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kumimoji="0" sz="9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0" name="Google Shape;818;p57">
            <a:extLst>
              <a:ext uri="{FF2B5EF4-FFF2-40B4-BE49-F238E27FC236}">
                <a16:creationId xmlns:a16="http://schemas.microsoft.com/office/drawing/2014/main" id="{BE38859F-39F3-4ACE-824D-37A7805D7388}"/>
              </a:ext>
            </a:extLst>
          </p:cNvPr>
          <p:cNvCxnSpPr>
            <a:cxnSpLocks/>
            <a:stCxn id="2" idx="3"/>
            <a:endCxn id="3" idx="3"/>
          </p:cNvCxnSpPr>
          <p:nvPr/>
        </p:nvCxnSpPr>
        <p:spPr>
          <a:xfrm flipH="1">
            <a:off x="5037008" y="1753068"/>
            <a:ext cx="24957" cy="1451609"/>
          </a:xfrm>
          <a:prstGeom prst="bentConnector3">
            <a:avLst>
              <a:gd name="adj1" fmla="val -9159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428;p43">
            <a:extLst>
              <a:ext uri="{FF2B5EF4-FFF2-40B4-BE49-F238E27FC236}">
                <a16:creationId xmlns:a16="http://schemas.microsoft.com/office/drawing/2014/main" id="{5AFDDCA9-DF6D-4A4E-A549-E1C4C145BF30}"/>
              </a:ext>
            </a:extLst>
          </p:cNvPr>
          <p:cNvSpPr txBox="1"/>
          <p:nvPr/>
        </p:nvSpPr>
        <p:spPr>
          <a:xfrm>
            <a:off x="5366536" y="2368825"/>
            <a:ext cx="1449333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executed</a:t>
            </a:r>
            <a:r>
              <a:rPr lang="fr-FR" sz="1200" dirty="0"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latin typeface="Calibri"/>
                <a:ea typeface="Calibri"/>
                <a:cs typeface="Calibri"/>
                <a:sym typeface="Calibri"/>
              </a:rPr>
              <a:t>was_executed_in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Google Shape;554;p46">
            <a:extLst>
              <a:ext uri="{FF2B5EF4-FFF2-40B4-BE49-F238E27FC236}">
                <a16:creationId xmlns:a16="http://schemas.microsoft.com/office/drawing/2014/main" id="{E3A2C2D0-9750-4FBC-89B5-709C59B52EF9}"/>
              </a:ext>
            </a:extLst>
          </p:cNvPr>
          <p:cNvSpPr/>
          <p:nvPr/>
        </p:nvSpPr>
        <p:spPr>
          <a:xfrm>
            <a:off x="323279" y="4201646"/>
            <a:ext cx="2223864" cy="47327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eli:Work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559;p46">
            <a:extLst>
              <a:ext uri="{FF2B5EF4-FFF2-40B4-BE49-F238E27FC236}">
                <a16:creationId xmlns:a16="http://schemas.microsoft.com/office/drawing/2014/main" id="{0BA163EA-B62E-4468-9510-258B1AF682A6}"/>
              </a:ext>
            </a:extLst>
          </p:cNvPr>
          <p:cNvCxnSpPr>
            <a:cxnSpLocks/>
            <a:stCxn id="3" idx="1"/>
            <a:endCxn id="8" idx="0"/>
          </p:cNvCxnSpPr>
          <p:nvPr/>
        </p:nvCxnSpPr>
        <p:spPr>
          <a:xfrm rot="10800000" flipV="1">
            <a:off x="1435211" y="3204676"/>
            <a:ext cx="1056152" cy="996969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" name="Google Shape;551;p46">
            <a:extLst>
              <a:ext uri="{FF2B5EF4-FFF2-40B4-BE49-F238E27FC236}">
                <a16:creationId xmlns:a16="http://schemas.microsoft.com/office/drawing/2014/main" id="{8037D08B-1889-486F-A21A-8218BD0EA12E}"/>
              </a:ext>
            </a:extLst>
          </p:cNvPr>
          <p:cNvSpPr txBox="1"/>
          <p:nvPr/>
        </p:nvSpPr>
        <p:spPr>
          <a:xfrm>
            <a:off x="129540" y="2973864"/>
            <a:ext cx="2279430" cy="461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documented_by_a_realization_of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P33_used_specific_technique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Légende : encadrée 12">
            <a:extLst>
              <a:ext uri="{FF2B5EF4-FFF2-40B4-BE49-F238E27FC236}">
                <a16:creationId xmlns:a16="http://schemas.microsoft.com/office/drawing/2014/main" id="{ADF3C340-A118-456F-82BF-7500632BC943}"/>
              </a:ext>
            </a:extLst>
          </p:cNvPr>
          <p:cNvSpPr/>
          <p:nvPr/>
        </p:nvSpPr>
        <p:spPr>
          <a:xfrm rot="21059290">
            <a:off x="584787" y="2043361"/>
            <a:ext cx="1560656" cy="650928"/>
          </a:xfrm>
          <a:prstGeom prst="borderCallout1">
            <a:avLst>
              <a:gd name="adj1" fmla="val 99329"/>
              <a:gd name="adj2" fmla="val 61196"/>
              <a:gd name="adj3" fmla="val 157168"/>
              <a:gd name="adj4" fmla="val 50793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Points to agenda document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that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foresee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activities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245EAB0B-225D-4C4C-96E0-F46F19F4BE98}"/>
              </a:ext>
            </a:extLst>
          </p:cNvPr>
          <p:cNvSpPr/>
          <p:nvPr/>
        </p:nvSpPr>
        <p:spPr>
          <a:xfrm rot="21059290">
            <a:off x="6132549" y="1321096"/>
            <a:ext cx="1560656" cy="650928"/>
          </a:xfrm>
          <a:prstGeom prst="borderCallout1">
            <a:avLst>
              <a:gd name="adj1" fmla="val 100918"/>
              <a:gd name="adj2" fmla="val 27969"/>
              <a:gd name="adj3" fmla="val 151661"/>
              <a:gd name="adj4" fmla="val -4211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Links an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activity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to the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foreseen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activity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that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planned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1531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1;p55">
            <a:extLst>
              <a:ext uri="{FF2B5EF4-FFF2-40B4-BE49-F238E27FC236}">
                <a16:creationId xmlns:a16="http://schemas.microsoft.com/office/drawing/2014/main" id="{BEF755FA-40D3-4F7A-BE49-CEC1CAE63074}"/>
              </a:ext>
            </a:extLst>
          </p:cNvPr>
          <p:cNvSpPr/>
          <p:nvPr/>
        </p:nvSpPr>
        <p:spPr>
          <a:xfrm>
            <a:off x="885577" y="4288839"/>
            <a:ext cx="2844105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/>
          </a:p>
        </p:txBody>
      </p:sp>
      <p:sp>
        <p:nvSpPr>
          <p:cNvPr id="3" name="Google Shape;772;p55">
            <a:extLst>
              <a:ext uri="{FF2B5EF4-FFF2-40B4-BE49-F238E27FC236}">
                <a16:creationId xmlns:a16="http://schemas.microsoft.com/office/drawing/2014/main" id="{8C9EB6C6-5928-46F6-9846-1C1B0BE46185}"/>
              </a:ext>
            </a:extLst>
          </p:cNvPr>
          <p:cNvSpPr/>
          <p:nvPr/>
        </p:nvSpPr>
        <p:spPr>
          <a:xfrm>
            <a:off x="3840467" y="4288838"/>
            <a:ext cx="3728498" cy="7720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/>
          </a:p>
        </p:txBody>
      </p:sp>
      <p:sp>
        <p:nvSpPr>
          <p:cNvPr id="4" name="Google Shape;773;p55">
            <a:extLst>
              <a:ext uri="{FF2B5EF4-FFF2-40B4-BE49-F238E27FC236}">
                <a16:creationId xmlns:a16="http://schemas.microsoft.com/office/drawing/2014/main" id="{B5511494-4ACE-4CB7-8F73-6491B55E9030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7" name="Google Shape;168;p26">
            <a:extLst>
              <a:ext uri="{FF2B5EF4-FFF2-40B4-BE49-F238E27FC236}">
                <a16:creationId xmlns:a16="http://schemas.microsoft.com/office/drawing/2014/main" id="{D5D3CC06-5706-4556-B7AA-B78A9696D916}"/>
              </a:ext>
            </a:extLst>
          </p:cNvPr>
          <p:cNvSpPr/>
          <p:nvPr/>
        </p:nvSpPr>
        <p:spPr>
          <a:xfrm rot="18882312">
            <a:off x="2216544" y="3791609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53;p26">
            <a:extLst>
              <a:ext uri="{FF2B5EF4-FFF2-40B4-BE49-F238E27FC236}">
                <a16:creationId xmlns:a16="http://schemas.microsoft.com/office/drawing/2014/main" id="{7CFE79A9-2365-458D-B84C-043DCB0927CB}"/>
              </a:ext>
            </a:extLst>
          </p:cNvPr>
          <p:cNvSpPr txBox="1"/>
          <p:nvPr/>
        </p:nvSpPr>
        <p:spPr>
          <a:xfrm>
            <a:off x="2158508" y="3877861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" name="Google Shape;168;p26">
            <a:extLst>
              <a:ext uri="{FF2B5EF4-FFF2-40B4-BE49-F238E27FC236}">
                <a16:creationId xmlns:a16="http://schemas.microsoft.com/office/drawing/2014/main" id="{F60C7969-56F0-439E-8584-AF5571F3FAF3}"/>
              </a:ext>
            </a:extLst>
          </p:cNvPr>
          <p:cNvSpPr/>
          <p:nvPr/>
        </p:nvSpPr>
        <p:spPr>
          <a:xfrm rot="13341407">
            <a:off x="4284935" y="3769404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3;p26">
            <a:extLst>
              <a:ext uri="{FF2B5EF4-FFF2-40B4-BE49-F238E27FC236}">
                <a16:creationId xmlns:a16="http://schemas.microsoft.com/office/drawing/2014/main" id="{160CC54D-AE58-428F-8981-7743792FAA0F}"/>
              </a:ext>
            </a:extLst>
          </p:cNvPr>
          <p:cNvSpPr txBox="1"/>
          <p:nvPr/>
        </p:nvSpPr>
        <p:spPr>
          <a:xfrm>
            <a:off x="4317383" y="384485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" name="Google Shape;773;p55">
            <a:extLst>
              <a:ext uri="{FF2B5EF4-FFF2-40B4-BE49-F238E27FC236}">
                <a16:creationId xmlns:a16="http://schemas.microsoft.com/office/drawing/2014/main" id="{6EAE2F3A-57F3-4299-8801-EC0D7C0DBCC6}"/>
              </a:ext>
            </a:extLst>
          </p:cNvPr>
          <p:cNvSpPr/>
          <p:nvPr/>
        </p:nvSpPr>
        <p:spPr>
          <a:xfrm>
            <a:off x="2260252" y="3009326"/>
            <a:ext cx="3096344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/>
          </a:p>
        </p:txBody>
      </p:sp>
      <p:sp>
        <p:nvSpPr>
          <p:cNvPr id="13" name="Google Shape;774;p55">
            <a:extLst>
              <a:ext uri="{FF2B5EF4-FFF2-40B4-BE49-F238E27FC236}">
                <a16:creationId xmlns:a16="http://schemas.microsoft.com/office/drawing/2014/main" id="{8EF33DFA-529D-4616-B380-7BB7985AF5B9}"/>
              </a:ext>
            </a:extLst>
          </p:cNvPr>
          <p:cNvSpPr/>
          <p:nvPr/>
        </p:nvSpPr>
        <p:spPr>
          <a:xfrm>
            <a:off x="1123595" y="1986137"/>
            <a:ext cx="2110672" cy="54006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eli:LegalResource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endParaRPr dirty="0"/>
          </a:p>
        </p:txBody>
      </p:sp>
      <p:sp>
        <p:nvSpPr>
          <p:cNvPr id="17" name="Google Shape;780;p55">
            <a:extLst>
              <a:ext uri="{FF2B5EF4-FFF2-40B4-BE49-F238E27FC236}">
                <a16:creationId xmlns:a16="http://schemas.microsoft.com/office/drawing/2014/main" id="{834F653F-7B4F-41C6-8635-8916DB35C720}"/>
              </a:ext>
            </a:extLst>
          </p:cNvPr>
          <p:cNvSpPr/>
          <p:nvPr/>
        </p:nvSpPr>
        <p:spPr>
          <a:xfrm>
            <a:off x="5989342" y="303497"/>
            <a:ext cx="2952328" cy="1026112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eli:Expression</a:t>
            </a:r>
            <a:endParaRPr dirty="0"/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title_short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title_alternative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language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781;p55">
            <a:extLst>
              <a:ext uri="{FF2B5EF4-FFF2-40B4-BE49-F238E27FC236}">
                <a16:creationId xmlns:a16="http://schemas.microsoft.com/office/drawing/2014/main" id="{2B959F12-EE2F-46EF-B817-D3EAAA4A428E}"/>
              </a:ext>
            </a:extLst>
          </p:cNvPr>
          <p:cNvSpPr/>
          <p:nvPr/>
        </p:nvSpPr>
        <p:spPr>
          <a:xfrm>
            <a:off x="5982910" y="2074583"/>
            <a:ext cx="2952328" cy="547726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eli:Manifestation</a:t>
            </a: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media_type</a:t>
            </a:r>
            <a:endParaRPr sz="1050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" name="Google Shape;782;p55">
            <a:extLst>
              <a:ext uri="{FF2B5EF4-FFF2-40B4-BE49-F238E27FC236}">
                <a16:creationId xmlns:a16="http://schemas.microsoft.com/office/drawing/2014/main" id="{35ADCC09-7E95-496C-B069-C723EE32BC25}"/>
              </a:ext>
            </a:extLst>
          </p:cNvPr>
          <p:cNvCxnSpPr>
            <a:stCxn id="28" idx="2"/>
            <a:endCxn id="31" idx="1"/>
          </p:cNvCxnSpPr>
          <p:nvPr/>
        </p:nvCxnSpPr>
        <p:spPr>
          <a:xfrm rot="5400000" flipH="1">
            <a:off x="2877124" y="933912"/>
            <a:ext cx="278700" cy="512700"/>
          </a:xfrm>
          <a:prstGeom prst="bentConnector4">
            <a:avLst>
              <a:gd name="adj1" fmla="val -61501"/>
              <a:gd name="adj2" fmla="val 144584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20" name="Google Shape;785;p55">
            <a:extLst>
              <a:ext uri="{FF2B5EF4-FFF2-40B4-BE49-F238E27FC236}">
                <a16:creationId xmlns:a16="http://schemas.microsoft.com/office/drawing/2014/main" id="{71E53396-4D5F-4A0E-86AF-241C6A924E48}"/>
              </a:ext>
            </a:extLst>
          </p:cNvPr>
          <p:cNvSpPr txBox="1"/>
          <p:nvPr/>
        </p:nvSpPr>
        <p:spPr>
          <a:xfrm>
            <a:off x="565768" y="939213"/>
            <a:ext cx="19633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has_member / is_member_of 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R10_has_member / &lt; R10i_is_member_of</a:t>
            </a:r>
            <a:endParaRPr dirty="0"/>
          </a:p>
        </p:txBody>
      </p:sp>
      <p:cxnSp>
        <p:nvCxnSpPr>
          <p:cNvPr id="21" name="Google Shape;786;p55">
            <a:extLst>
              <a:ext uri="{FF2B5EF4-FFF2-40B4-BE49-F238E27FC236}">
                <a16:creationId xmlns:a16="http://schemas.microsoft.com/office/drawing/2014/main" id="{741F4C9F-33C4-4466-A7B9-80BC085A4EFA}"/>
              </a:ext>
            </a:extLst>
          </p:cNvPr>
          <p:cNvCxnSpPr>
            <a:cxnSpLocks/>
            <a:stCxn id="35" idx="0"/>
            <a:endCxn id="17" idx="0"/>
          </p:cNvCxnSpPr>
          <p:nvPr/>
        </p:nvCxnSpPr>
        <p:spPr>
          <a:xfrm rot="5400000" flipH="1" flipV="1">
            <a:off x="5379442" y="-1328660"/>
            <a:ext cx="453906" cy="3718221"/>
          </a:xfrm>
          <a:prstGeom prst="bentConnector3">
            <a:avLst>
              <a:gd name="adj1" fmla="val 15036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2" name="Google Shape;787;p55">
            <a:extLst>
              <a:ext uri="{FF2B5EF4-FFF2-40B4-BE49-F238E27FC236}">
                <a16:creationId xmlns:a16="http://schemas.microsoft.com/office/drawing/2014/main" id="{345B6D84-75F1-4C8C-8143-66E057D43266}"/>
              </a:ext>
            </a:extLst>
          </p:cNvPr>
          <p:cNvSpPr txBox="1"/>
          <p:nvPr/>
        </p:nvSpPr>
        <p:spPr>
          <a:xfrm>
            <a:off x="2945085" y="151494"/>
            <a:ext cx="2956648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is_realized_by / realizes 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R3_is_realized_in / R3i_realizes</a:t>
            </a:r>
            <a:endParaRPr/>
          </a:p>
        </p:txBody>
      </p:sp>
      <p:cxnSp>
        <p:nvCxnSpPr>
          <p:cNvPr id="23" name="Google Shape;788;p55">
            <a:extLst>
              <a:ext uri="{FF2B5EF4-FFF2-40B4-BE49-F238E27FC236}">
                <a16:creationId xmlns:a16="http://schemas.microsoft.com/office/drawing/2014/main" id="{3B64CD4D-F4C7-40D0-ABE4-B36C692877B3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5400000">
            <a:off x="7089803" y="1698880"/>
            <a:ext cx="744974" cy="643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5" name="Google Shape;790;p55">
            <a:extLst>
              <a:ext uri="{FF2B5EF4-FFF2-40B4-BE49-F238E27FC236}">
                <a16:creationId xmlns:a16="http://schemas.microsoft.com/office/drawing/2014/main" id="{0D9ED899-5C8B-4541-BC45-3991B195AD6D}"/>
              </a:ext>
            </a:extLst>
          </p:cNvPr>
          <p:cNvCxnSpPr/>
          <p:nvPr/>
        </p:nvCxnSpPr>
        <p:spPr>
          <a:xfrm>
            <a:off x="0" y="2744070"/>
            <a:ext cx="9144000" cy="0"/>
          </a:xfrm>
          <a:prstGeom prst="straightConnector1">
            <a:avLst/>
          </a:prstGeom>
          <a:noFill/>
          <a:ln w="19050" cap="flat" cmpd="sng">
            <a:solidFill>
              <a:srgbClr val="C00000"/>
            </a:solidFill>
            <a:prstDash val="dashDot"/>
            <a:round/>
            <a:headEnd type="none" w="sm" len="sm"/>
            <a:tailEnd type="none" w="sm" len="sm"/>
          </a:ln>
        </p:spPr>
      </p:cxnSp>
      <p:sp>
        <p:nvSpPr>
          <p:cNvPr id="26" name="Google Shape;791;p55">
            <a:extLst>
              <a:ext uri="{FF2B5EF4-FFF2-40B4-BE49-F238E27FC236}">
                <a16:creationId xmlns:a16="http://schemas.microsoft.com/office/drawing/2014/main" id="{8577F292-AC69-472D-97D6-77CF13C2DB52}"/>
              </a:ext>
            </a:extLst>
          </p:cNvPr>
          <p:cNvSpPr txBox="1"/>
          <p:nvPr/>
        </p:nvSpPr>
        <p:spPr>
          <a:xfrm>
            <a:off x="64378" y="2268078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783;p55">
            <a:extLst>
              <a:ext uri="{FF2B5EF4-FFF2-40B4-BE49-F238E27FC236}">
                <a16:creationId xmlns:a16="http://schemas.microsoft.com/office/drawing/2014/main" id="{80BF57AC-FAE0-4C72-9A20-5870F2C2EA06}"/>
              </a:ext>
            </a:extLst>
          </p:cNvPr>
          <p:cNvSpPr/>
          <p:nvPr/>
        </p:nvSpPr>
        <p:spPr>
          <a:xfrm>
            <a:off x="3203848" y="1213663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794;p55">
            <a:extLst>
              <a:ext uri="{FF2B5EF4-FFF2-40B4-BE49-F238E27FC236}">
                <a16:creationId xmlns:a16="http://schemas.microsoft.com/office/drawing/2014/main" id="{95698095-EF3D-4919-B486-C4A7C791DDA1}"/>
              </a:ext>
            </a:extLst>
          </p:cNvPr>
          <p:cNvSpPr/>
          <p:nvPr/>
        </p:nvSpPr>
        <p:spPr>
          <a:xfrm>
            <a:off x="3213619" y="742785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784;p55">
            <a:extLst>
              <a:ext uri="{FF2B5EF4-FFF2-40B4-BE49-F238E27FC236}">
                <a16:creationId xmlns:a16="http://schemas.microsoft.com/office/drawing/2014/main" id="{92934B17-B55B-42EE-A891-6965D0DC6A21}"/>
              </a:ext>
            </a:extLst>
          </p:cNvPr>
          <p:cNvSpPr/>
          <p:nvPr/>
        </p:nvSpPr>
        <p:spPr>
          <a:xfrm>
            <a:off x="2760140" y="9929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795;p55">
            <a:extLst>
              <a:ext uri="{FF2B5EF4-FFF2-40B4-BE49-F238E27FC236}">
                <a16:creationId xmlns:a16="http://schemas.microsoft.com/office/drawing/2014/main" id="{044640EB-5A1F-4DD8-A878-9BFCB52C21FA}"/>
              </a:ext>
            </a:extLst>
          </p:cNvPr>
          <p:cNvSpPr/>
          <p:nvPr/>
        </p:nvSpPr>
        <p:spPr>
          <a:xfrm>
            <a:off x="2730285" y="7539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796;p55">
            <a:extLst>
              <a:ext uri="{FF2B5EF4-FFF2-40B4-BE49-F238E27FC236}">
                <a16:creationId xmlns:a16="http://schemas.microsoft.com/office/drawing/2014/main" id="{E0D3EF2E-03F5-4B68-A55E-C2F9DCA12249}"/>
              </a:ext>
            </a:extLst>
          </p:cNvPr>
          <p:cNvCxnSpPr>
            <a:stCxn id="30" idx="0"/>
            <a:endCxn id="32" idx="1"/>
          </p:cNvCxnSpPr>
          <p:nvPr/>
        </p:nvCxnSpPr>
        <p:spPr>
          <a:xfrm rot="5400000">
            <a:off x="2971794" y="501285"/>
            <a:ext cx="69300" cy="552300"/>
          </a:xfrm>
          <a:prstGeom prst="bentConnector4">
            <a:avLst>
              <a:gd name="adj1" fmla="val -248209"/>
              <a:gd name="adj2" fmla="val 141392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34" name="Google Shape;797;p55">
            <a:extLst>
              <a:ext uri="{FF2B5EF4-FFF2-40B4-BE49-F238E27FC236}">
                <a16:creationId xmlns:a16="http://schemas.microsoft.com/office/drawing/2014/main" id="{D04397DC-EA2D-491B-BF8B-7A724BB02395}"/>
              </a:ext>
            </a:extLst>
          </p:cNvPr>
          <p:cNvSpPr txBox="1"/>
          <p:nvPr/>
        </p:nvSpPr>
        <p:spPr>
          <a:xfrm>
            <a:off x="376303" y="288582"/>
            <a:ext cx="2956648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has_part / is_part_of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773;p55">
            <a:extLst>
              <a:ext uri="{FF2B5EF4-FFF2-40B4-BE49-F238E27FC236}">
                <a16:creationId xmlns:a16="http://schemas.microsoft.com/office/drawing/2014/main" id="{05324D32-E3D4-4CC2-A057-89FBF1D4C507}"/>
              </a:ext>
            </a:extLst>
          </p:cNvPr>
          <p:cNvSpPr/>
          <p:nvPr/>
        </p:nvSpPr>
        <p:spPr>
          <a:xfrm>
            <a:off x="2730285" y="7574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C6D3EAE4-543E-40DE-A546-97D0F061356A}"/>
              </a:ext>
            </a:extLst>
          </p:cNvPr>
          <p:cNvSpPr/>
          <p:nvPr/>
        </p:nvSpPr>
        <p:spPr>
          <a:xfrm rot="16200000">
            <a:off x="3108825" y="2018821"/>
            <a:ext cx="1487774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B8ACAA3D-2C29-40C0-9BE1-1A9E9CAD7840}"/>
              </a:ext>
            </a:extLst>
          </p:cNvPr>
          <p:cNvSpPr txBox="1"/>
          <p:nvPr/>
        </p:nvSpPr>
        <p:spPr>
          <a:xfrm>
            <a:off x="3410530" y="20155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" name="Google Shape;168;p26">
            <a:extLst>
              <a:ext uri="{FF2B5EF4-FFF2-40B4-BE49-F238E27FC236}">
                <a16:creationId xmlns:a16="http://schemas.microsoft.com/office/drawing/2014/main" id="{919110CB-91F3-440D-B2DC-0882FC8AE64E}"/>
              </a:ext>
            </a:extLst>
          </p:cNvPr>
          <p:cNvSpPr/>
          <p:nvPr/>
        </p:nvSpPr>
        <p:spPr>
          <a:xfrm rot="18314294">
            <a:off x="3037489" y="1518929"/>
            <a:ext cx="740828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789;p55">
            <a:extLst>
              <a:ext uri="{FF2B5EF4-FFF2-40B4-BE49-F238E27FC236}">
                <a16:creationId xmlns:a16="http://schemas.microsoft.com/office/drawing/2014/main" id="{A5A1B0CE-4B48-464F-A3E8-CEA7A91C03CA}"/>
              </a:ext>
            </a:extLst>
          </p:cNvPr>
          <p:cNvSpPr txBox="1"/>
          <p:nvPr/>
        </p:nvSpPr>
        <p:spPr>
          <a:xfrm>
            <a:off x="4157006" y="1400205"/>
            <a:ext cx="331485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is_embodied_by / embodies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R4_carriers_provided_by / R4i_comprises_carriers_of</a:t>
            </a:r>
            <a:endParaRPr dirty="0"/>
          </a:p>
        </p:txBody>
      </p:sp>
      <p:sp>
        <p:nvSpPr>
          <p:cNvPr id="39" name="Google Shape;153;p26">
            <a:extLst>
              <a:ext uri="{FF2B5EF4-FFF2-40B4-BE49-F238E27FC236}">
                <a16:creationId xmlns:a16="http://schemas.microsoft.com/office/drawing/2014/main" id="{0B0AEAAD-F4ED-4AA9-A6E0-C18638796274}"/>
              </a:ext>
            </a:extLst>
          </p:cNvPr>
          <p:cNvSpPr txBox="1"/>
          <p:nvPr/>
        </p:nvSpPr>
        <p:spPr>
          <a:xfrm>
            <a:off x="2877155" y="164432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" name="Google Shape;791;p55">
            <a:extLst>
              <a:ext uri="{FF2B5EF4-FFF2-40B4-BE49-F238E27FC236}">
                <a16:creationId xmlns:a16="http://schemas.microsoft.com/office/drawing/2014/main" id="{29B33BC1-B347-4E46-9AF3-00F1FC5E37C3}"/>
              </a:ext>
            </a:extLst>
          </p:cNvPr>
          <p:cNvSpPr txBox="1"/>
          <p:nvPr/>
        </p:nvSpPr>
        <p:spPr>
          <a:xfrm>
            <a:off x="41769" y="2824621"/>
            <a:ext cx="228846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ELI-DL</a:t>
            </a:r>
            <a:endParaRPr sz="1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783;p55">
            <a:extLst>
              <a:ext uri="{FF2B5EF4-FFF2-40B4-BE49-F238E27FC236}">
                <a16:creationId xmlns:a16="http://schemas.microsoft.com/office/drawing/2014/main" id="{FAAE7E78-2D7B-40BB-A0A6-B0A7A26E2543}"/>
              </a:ext>
            </a:extLst>
          </p:cNvPr>
          <p:cNvSpPr/>
          <p:nvPr/>
        </p:nvSpPr>
        <p:spPr>
          <a:xfrm>
            <a:off x="4258714" y="12136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782;p55">
            <a:extLst>
              <a:ext uri="{FF2B5EF4-FFF2-40B4-BE49-F238E27FC236}">
                <a16:creationId xmlns:a16="http://schemas.microsoft.com/office/drawing/2014/main" id="{0AFBA3F7-68F8-4DD7-B120-15BF270BB6B7}"/>
              </a:ext>
            </a:extLst>
          </p:cNvPr>
          <p:cNvCxnSpPr>
            <a:cxnSpLocks/>
            <a:stCxn id="35" idx="3"/>
            <a:endCxn id="41" idx="2"/>
          </p:cNvCxnSpPr>
          <p:nvPr/>
        </p:nvCxnSpPr>
        <p:spPr>
          <a:xfrm flipH="1">
            <a:off x="4327690" y="1025203"/>
            <a:ext cx="436594" cy="304406"/>
          </a:xfrm>
          <a:prstGeom prst="bentConnector4">
            <a:avLst>
              <a:gd name="adj1" fmla="val -52360"/>
              <a:gd name="adj2" fmla="val 17509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stealth" w="med" len="med"/>
          </a:ln>
        </p:spPr>
      </p:cxnSp>
      <p:sp>
        <p:nvSpPr>
          <p:cNvPr id="43" name="Google Shape;797;p55">
            <a:extLst>
              <a:ext uri="{FF2B5EF4-FFF2-40B4-BE49-F238E27FC236}">
                <a16:creationId xmlns:a16="http://schemas.microsoft.com/office/drawing/2014/main" id="{53CEFF51-C60B-4E38-9376-E1A07841F1C8}"/>
              </a:ext>
            </a:extLst>
          </p:cNvPr>
          <p:cNvSpPr txBox="1"/>
          <p:nvPr/>
        </p:nvSpPr>
        <p:spPr>
          <a:xfrm>
            <a:off x="3952551" y="1584678"/>
            <a:ext cx="152910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is_derivative_of / has_derivative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is_annex_of / has_annex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27676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3;p55">
            <a:extLst>
              <a:ext uri="{FF2B5EF4-FFF2-40B4-BE49-F238E27FC236}">
                <a16:creationId xmlns:a16="http://schemas.microsoft.com/office/drawing/2014/main" id="{CA85AAD8-398A-4035-A7ED-2C167B2A16A7}"/>
              </a:ext>
            </a:extLst>
          </p:cNvPr>
          <p:cNvSpPr/>
          <p:nvPr/>
        </p:nvSpPr>
        <p:spPr>
          <a:xfrm>
            <a:off x="3362745" y="2167103"/>
            <a:ext cx="2033999" cy="5355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li:Work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34;p57">
            <a:extLst>
              <a:ext uri="{FF2B5EF4-FFF2-40B4-BE49-F238E27FC236}">
                <a16:creationId xmlns:a16="http://schemas.microsoft.com/office/drawing/2014/main" id="{E51B877D-5786-48C3-835F-EEAEB54EABF1}"/>
              </a:ext>
            </a:extLst>
          </p:cNvPr>
          <p:cNvSpPr/>
          <p:nvPr/>
        </p:nvSpPr>
        <p:spPr>
          <a:xfrm>
            <a:off x="4813433" y="2592499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" name="Google Shape;826;p57">
            <a:extLst>
              <a:ext uri="{FF2B5EF4-FFF2-40B4-BE49-F238E27FC236}">
                <a16:creationId xmlns:a16="http://schemas.microsoft.com/office/drawing/2014/main" id="{4D405AAB-99F6-4A43-A985-0E6ED1F34742}"/>
              </a:ext>
            </a:extLst>
          </p:cNvPr>
          <p:cNvCxnSpPr>
            <a:cxnSpLocks/>
            <a:stCxn id="8" idx="2"/>
            <a:endCxn id="16" idx="3"/>
          </p:cNvCxnSpPr>
          <p:nvPr/>
        </p:nvCxnSpPr>
        <p:spPr>
          <a:xfrm rot="5400000" flipH="1" flipV="1">
            <a:off x="5007904" y="2361635"/>
            <a:ext cx="221317" cy="472309"/>
          </a:xfrm>
          <a:prstGeom prst="bentConnector4">
            <a:avLst>
              <a:gd name="adj1" fmla="val -103291"/>
              <a:gd name="adj2" fmla="val 148401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4" name="Google Shape;837;p57">
            <a:extLst>
              <a:ext uri="{FF2B5EF4-FFF2-40B4-BE49-F238E27FC236}">
                <a16:creationId xmlns:a16="http://schemas.microsoft.com/office/drawing/2014/main" id="{38A9871C-57AF-4816-B5D0-E6009E3F68FE}"/>
              </a:ext>
            </a:extLst>
          </p:cNvPr>
          <p:cNvSpPr txBox="1"/>
          <p:nvPr/>
        </p:nvSpPr>
        <p:spPr>
          <a:xfrm>
            <a:off x="5475119" y="2477636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answers_to</a:t>
            </a:r>
            <a:r>
              <a:rPr lang="fr-FR" sz="12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is_answered_in</a:t>
            </a:r>
            <a:endParaRPr lang="fr-FR" sz="120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cs typeface="Calibri"/>
                <a:sym typeface="Calibri"/>
              </a:rPr>
              <a:t>refers_to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15" name="Google Shape;834;p57">
            <a:extLst>
              <a:ext uri="{FF2B5EF4-FFF2-40B4-BE49-F238E27FC236}">
                <a16:creationId xmlns:a16="http://schemas.microsoft.com/office/drawing/2014/main" id="{948D0888-FB93-470D-991D-163F2ED3C33F}"/>
              </a:ext>
            </a:extLst>
          </p:cNvPr>
          <p:cNvSpPr/>
          <p:nvPr/>
        </p:nvSpPr>
        <p:spPr>
          <a:xfrm>
            <a:off x="4882408" y="218218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834;p57">
            <a:extLst>
              <a:ext uri="{FF2B5EF4-FFF2-40B4-BE49-F238E27FC236}">
                <a16:creationId xmlns:a16="http://schemas.microsoft.com/office/drawing/2014/main" id="{F613B847-6FC4-4EC7-8253-2C0902002B8D}"/>
              </a:ext>
            </a:extLst>
          </p:cNvPr>
          <p:cNvSpPr/>
          <p:nvPr/>
        </p:nvSpPr>
        <p:spPr>
          <a:xfrm>
            <a:off x="5216767" y="242915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834;p57">
            <a:extLst>
              <a:ext uri="{FF2B5EF4-FFF2-40B4-BE49-F238E27FC236}">
                <a16:creationId xmlns:a16="http://schemas.microsoft.com/office/drawing/2014/main" id="{74C09658-3630-4878-AE26-77E5F67D770D}"/>
              </a:ext>
            </a:extLst>
          </p:cNvPr>
          <p:cNvSpPr/>
          <p:nvPr/>
        </p:nvSpPr>
        <p:spPr>
          <a:xfrm>
            <a:off x="5241805" y="22464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826;p57">
            <a:extLst>
              <a:ext uri="{FF2B5EF4-FFF2-40B4-BE49-F238E27FC236}">
                <a16:creationId xmlns:a16="http://schemas.microsoft.com/office/drawing/2014/main" id="{4593778B-EC18-40A1-B12B-EF8E1520E9C4}"/>
              </a:ext>
            </a:extLst>
          </p:cNvPr>
          <p:cNvCxnSpPr>
            <a:cxnSpLocks/>
            <a:stCxn id="21" idx="3"/>
            <a:endCxn id="15" idx="0"/>
          </p:cNvCxnSpPr>
          <p:nvPr/>
        </p:nvCxnSpPr>
        <p:spPr>
          <a:xfrm flipH="1" flipV="1">
            <a:off x="4951384" y="2182182"/>
            <a:ext cx="428372" cy="122231"/>
          </a:xfrm>
          <a:prstGeom prst="bentConnector4">
            <a:avLst>
              <a:gd name="adj1" fmla="val -53365"/>
              <a:gd name="adj2" fmla="val 287023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7" name="Google Shape;837;p57">
            <a:extLst>
              <a:ext uri="{FF2B5EF4-FFF2-40B4-BE49-F238E27FC236}">
                <a16:creationId xmlns:a16="http://schemas.microsoft.com/office/drawing/2014/main" id="{180F061C-2C2B-4750-8D84-3ECE89FA43C1}"/>
              </a:ext>
            </a:extLst>
          </p:cNvPr>
          <p:cNvSpPr txBox="1"/>
          <p:nvPr/>
        </p:nvSpPr>
        <p:spPr>
          <a:xfrm>
            <a:off x="5475119" y="1894842"/>
            <a:ext cx="2033999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adopts</a:t>
            </a:r>
            <a:r>
              <a:rPr lang="fr-FR" sz="12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is_adopted_in</a:t>
            </a:r>
            <a:endParaRPr lang="fr-FR" sz="120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cs typeface="Calibri"/>
                <a:sym typeface="Calibri"/>
              </a:rPr>
              <a:t>refers_to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28" name="Légende : encadrée 27">
            <a:extLst>
              <a:ext uri="{FF2B5EF4-FFF2-40B4-BE49-F238E27FC236}">
                <a16:creationId xmlns:a16="http://schemas.microsoft.com/office/drawing/2014/main" id="{A6C4FD12-28BE-4354-8BB0-6846DE493F54}"/>
              </a:ext>
            </a:extLst>
          </p:cNvPr>
          <p:cNvSpPr/>
          <p:nvPr/>
        </p:nvSpPr>
        <p:spPr>
          <a:xfrm rot="21059290">
            <a:off x="6319444" y="1193176"/>
            <a:ext cx="1560656" cy="349916"/>
          </a:xfrm>
          <a:prstGeom prst="borderCallout1">
            <a:avLst>
              <a:gd name="adj1" fmla="val 100339"/>
              <a:gd name="adj2" fmla="val 51369"/>
              <a:gd name="adj3" fmla="val 193868"/>
              <a:gd name="adj4" fmla="val 35707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Comes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from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EP use-cases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9" name="CustomShape 4">
            <a:extLst>
              <a:ext uri="{FF2B5EF4-FFF2-40B4-BE49-F238E27FC236}">
                <a16:creationId xmlns:a16="http://schemas.microsoft.com/office/drawing/2014/main" id="{858DF05B-66DF-4B2B-B724-FF7EBB78988C}"/>
              </a:ext>
            </a:extLst>
          </p:cNvPr>
          <p:cNvSpPr/>
          <p:nvPr/>
        </p:nvSpPr>
        <p:spPr>
          <a:xfrm rot="21059400">
            <a:off x="338040" y="2284200"/>
            <a:ext cx="1560240" cy="831240"/>
          </a:xfrm>
          <a:prstGeom prst="borderCallout1">
            <a:avLst>
              <a:gd name="adj1" fmla="val 53382"/>
              <a:gd name="adj2" fmla="val 99335"/>
              <a:gd name="adj3" fmla="val 67939"/>
              <a:gd name="adj4" fmla="val 118489"/>
            </a:avLst>
          </a:prstGeom>
          <a:solidFill>
            <a:srgbClr val="FFD966"/>
          </a:solidFill>
          <a:ln w="12600">
            <a:solidFill>
              <a:srgbClr val="BF9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900" b="0" strike="noStrike" spc="-1">
                <a:solidFill>
                  <a:srgbClr val="404040"/>
                </a:solidFill>
                <a:latin typeface="Times New Roman"/>
              </a:rPr>
              <a:t>Broaden domain to eli:Work. Theoretically this property should be in ELI but is kept here for backward compatibility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20" name="CustomShape 6">
            <a:extLst>
              <a:ext uri="{FF2B5EF4-FFF2-40B4-BE49-F238E27FC236}">
                <a16:creationId xmlns:a16="http://schemas.microsoft.com/office/drawing/2014/main" id="{039D230F-922F-4F6E-8727-FFA41F4E4EF7}"/>
              </a:ext>
            </a:extLst>
          </p:cNvPr>
          <p:cNvSpPr/>
          <p:nvPr/>
        </p:nvSpPr>
        <p:spPr>
          <a:xfrm>
            <a:off x="3784680" y="2592360"/>
            <a:ext cx="137520" cy="115560"/>
          </a:xfrm>
          <a:prstGeom prst="rect">
            <a:avLst/>
          </a:prstGeom>
          <a:noFill/>
          <a:ln w="9360">
            <a:solidFill>
              <a:srgbClr val="BFBFBF"/>
            </a:solidFill>
            <a:prstDash val="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2" name="Google Shape;826;p57">
            <a:extLst>
              <a:ext uri="{FF2B5EF4-FFF2-40B4-BE49-F238E27FC236}">
                <a16:creationId xmlns:a16="http://schemas.microsoft.com/office/drawing/2014/main" id="{812F5033-664A-46C6-8ED4-E7137051DF35}"/>
              </a:ext>
            </a:extLst>
          </p:cNvPr>
          <p:cNvCxnSpPr>
            <a:cxnSpLocks/>
            <a:stCxn id="20" idx="2"/>
            <a:endCxn id="2" idx="1"/>
          </p:cNvCxnSpPr>
          <p:nvPr/>
        </p:nvCxnSpPr>
        <p:spPr>
          <a:xfrm rot="5400000" flipH="1">
            <a:off x="3471584" y="2326065"/>
            <a:ext cx="273017" cy="490695"/>
          </a:xfrm>
          <a:prstGeom prst="bentConnector4">
            <a:avLst>
              <a:gd name="adj1" fmla="val -83731"/>
              <a:gd name="adj2" fmla="val 146587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8" name="CustomShape 3">
            <a:extLst>
              <a:ext uri="{FF2B5EF4-FFF2-40B4-BE49-F238E27FC236}">
                <a16:creationId xmlns:a16="http://schemas.microsoft.com/office/drawing/2014/main" id="{17BBD8D9-62B2-4042-89E3-9DF1121186B1}"/>
              </a:ext>
            </a:extLst>
          </p:cNvPr>
          <p:cNvSpPr/>
          <p:nvPr/>
        </p:nvSpPr>
        <p:spPr>
          <a:xfrm>
            <a:off x="2077961" y="2356466"/>
            <a:ext cx="138996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 dirty="0" err="1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</a:rPr>
              <a:t>refers_to</a:t>
            </a:r>
            <a:r>
              <a:rPr lang="fr-FR" sz="12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</a:rPr>
              <a:t> / </a:t>
            </a:r>
            <a:r>
              <a:rPr lang="fr-FR" sz="1200" b="0" strike="noStrike" spc="-1" dirty="0" err="1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</a:rPr>
              <a:t>is_referred_to_by</a:t>
            </a:r>
            <a:r>
              <a:rPr lang="fr-FR" sz="12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</a:rPr>
              <a:t> </a:t>
            </a:r>
            <a:endParaRPr lang="fr-FR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 dirty="0">
                <a:solidFill>
                  <a:srgbClr val="B2A0C7"/>
                </a:solidFill>
                <a:highlight>
                  <a:srgbClr val="FFFF00"/>
                </a:highlight>
                <a:latin typeface="Calibri"/>
                <a:ea typeface="Calibri"/>
              </a:rPr>
              <a:t>&lt; P67_refers_to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17" name="Google Shape;435;p43">
            <a:extLst>
              <a:ext uri="{FF2B5EF4-FFF2-40B4-BE49-F238E27FC236}">
                <a16:creationId xmlns:a16="http://schemas.microsoft.com/office/drawing/2014/main" id="{89B1DF95-84E1-4CC3-A1A8-10FB29798D19}"/>
              </a:ext>
            </a:extLst>
          </p:cNvPr>
          <p:cNvSpPr/>
          <p:nvPr/>
        </p:nvSpPr>
        <p:spPr>
          <a:xfrm>
            <a:off x="4951383" y="4070394"/>
            <a:ext cx="2425912" cy="472241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ParliamentaryTerm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" name="Google Shape;826;p57">
            <a:extLst>
              <a:ext uri="{FF2B5EF4-FFF2-40B4-BE49-F238E27FC236}">
                <a16:creationId xmlns:a16="http://schemas.microsoft.com/office/drawing/2014/main" id="{27F505B0-292B-4D68-BDDE-5E6590A4727F}"/>
              </a:ext>
            </a:extLst>
          </p:cNvPr>
          <p:cNvCxnSpPr>
            <a:cxnSpLocks/>
            <a:stCxn id="2" idx="2"/>
            <a:endCxn id="17" idx="1"/>
          </p:cNvCxnSpPr>
          <p:nvPr/>
        </p:nvCxnSpPr>
        <p:spPr>
          <a:xfrm rot="16200000" flipH="1">
            <a:off x="3863658" y="3218789"/>
            <a:ext cx="1603813" cy="571638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" name="Google Shape;437;p43">
            <a:extLst>
              <a:ext uri="{FF2B5EF4-FFF2-40B4-BE49-F238E27FC236}">
                <a16:creationId xmlns:a16="http://schemas.microsoft.com/office/drawing/2014/main" id="{7BF90643-D54D-41E7-BF8E-021103839F9E}"/>
              </a:ext>
            </a:extLst>
          </p:cNvPr>
          <p:cNvSpPr txBox="1"/>
          <p:nvPr/>
        </p:nvSpPr>
        <p:spPr>
          <a:xfrm>
            <a:off x="3784680" y="3268455"/>
            <a:ext cx="242591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parliamentary_term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200" b="0" i="0" u="none" strike="noStrike" kern="0" cap="none" spc="0" normalizeH="0" baseline="0" noProof="0" dirty="0">
                <a:ln>
                  <a:noFill/>
                </a:ln>
                <a:solidFill>
                  <a:srgbClr val="B2A0C7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" name="Légende : encadrée 25">
            <a:extLst>
              <a:ext uri="{FF2B5EF4-FFF2-40B4-BE49-F238E27FC236}">
                <a16:creationId xmlns:a16="http://schemas.microsoft.com/office/drawing/2014/main" id="{A390221B-E499-4043-9381-5FB04FDAAE6C}"/>
              </a:ext>
            </a:extLst>
          </p:cNvPr>
          <p:cNvSpPr/>
          <p:nvPr/>
        </p:nvSpPr>
        <p:spPr>
          <a:xfrm rot="21059290">
            <a:off x="5361571" y="3426406"/>
            <a:ext cx="1047288" cy="394240"/>
          </a:xfrm>
          <a:prstGeom prst="borderCallout1">
            <a:avLst>
              <a:gd name="adj1" fmla="val 55043"/>
              <a:gd name="adj2" fmla="val -6044"/>
              <a:gd name="adj3" fmla="val -11560"/>
              <a:gd name="adj4" fmla="val -19652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Introduce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parliamentary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term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on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work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2290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B4314CB-D33B-491E-A468-85A1E0F76DC2}"/>
              </a:ext>
            </a:extLst>
          </p:cNvPr>
          <p:cNvSpPr txBox="1"/>
          <p:nvPr/>
        </p:nvSpPr>
        <p:spPr>
          <a:xfrm>
            <a:off x="611560" y="193968"/>
            <a:ext cx="79208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can </a:t>
            </a:r>
            <a:r>
              <a:rPr lang="fr-FR" sz="3600" b="1" dirty="0" err="1">
                <a:latin typeface="Century Gothic" panose="020B0502020202020204" pitchFamily="34" charset="0"/>
              </a:rPr>
              <a:t>consist</a:t>
            </a:r>
            <a:r>
              <a:rPr lang="fr-FR" sz="3600" b="1" dirty="0">
                <a:latin typeface="Century Gothic" panose="020B0502020202020204" pitchFamily="34" charset="0"/>
              </a:rPr>
              <a:t> of </a:t>
            </a:r>
            <a:r>
              <a:rPr lang="fr-FR" sz="3600" b="1" dirty="0" err="1">
                <a:latin typeface="Century Gothic" panose="020B0502020202020204" pitchFamily="34" charset="0"/>
              </a:rPr>
              <a:t>other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activities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1800" i="1" dirty="0">
                <a:latin typeface="Century Gothic" panose="020B0502020202020204" pitchFamily="34" charset="0"/>
              </a:rPr>
              <a:t> (« first lecture in </a:t>
            </a:r>
            <a:r>
              <a:rPr lang="fr-FR" sz="1800" i="1" dirty="0" err="1">
                <a:latin typeface="Century Gothic" panose="020B0502020202020204" pitchFamily="34" charset="0"/>
              </a:rPr>
              <a:t>parliament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is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composed</a:t>
            </a:r>
            <a:r>
              <a:rPr lang="fr-FR" sz="1800" i="1" dirty="0">
                <a:latin typeface="Century Gothic" panose="020B0502020202020204" pitchFamily="34" charset="0"/>
              </a:rPr>
              <a:t> of </a:t>
            </a:r>
            <a:r>
              <a:rPr lang="fr-FR" sz="1800" i="1" dirty="0" err="1">
                <a:latin typeface="Century Gothic" panose="020B0502020202020204" pitchFamily="34" charset="0"/>
              </a:rPr>
              <a:t>commision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reading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then</a:t>
            </a:r>
            <a:r>
              <a:rPr lang="fr-FR" sz="1800" i="1" dirty="0">
                <a:latin typeface="Century Gothic" panose="020B0502020202020204" pitchFamily="34" charset="0"/>
              </a:rPr>
              <a:t> discussion in </a:t>
            </a:r>
            <a:r>
              <a:rPr lang="fr-FR" sz="1800" i="1" dirty="0" err="1">
                <a:latin typeface="Century Gothic" panose="020B0502020202020204" pitchFamily="34" charset="0"/>
              </a:rPr>
              <a:t>plenary</a:t>
            </a:r>
            <a:r>
              <a:rPr lang="fr-FR" sz="1800" i="1" dirty="0">
                <a:latin typeface="Century Gothic" panose="020B0502020202020204" pitchFamily="34" charset="0"/>
              </a:rPr>
              <a:t> session, </a:t>
            </a:r>
            <a:r>
              <a:rPr lang="fr-FR" sz="1800" i="1" dirty="0" err="1">
                <a:latin typeface="Century Gothic" panose="020B0502020202020204" pitchFamily="34" charset="0"/>
              </a:rPr>
              <a:t>then</a:t>
            </a:r>
            <a:r>
              <a:rPr lang="fr-FR" sz="1800" i="1" dirty="0">
                <a:latin typeface="Century Gothic" panose="020B0502020202020204" pitchFamily="34" charset="0"/>
              </a:rPr>
              <a:t> vote »)</a:t>
            </a:r>
          </a:p>
          <a:p>
            <a:pPr>
              <a:spcBef>
                <a:spcPts val="1200"/>
              </a:spcBef>
            </a:pPr>
            <a:endParaRPr lang="fr-FR" sz="2800" i="1" dirty="0">
              <a:latin typeface="Century Gothic" panose="020B0502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3600" dirty="0">
                <a:latin typeface="Century Gothic" panose="020B0502020202020204" pitchFamily="34" charset="0"/>
              </a:rPr>
              <a:t>An Activity can </a:t>
            </a:r>
            <a:r>
              <a:rPr lang="fr-FR" sz="3600" b="1" dirty="0" err="1">
                <a:latin typeface="Century Gothic" panose="020B0502020202020204" pitchFamily="34" charset="0"/>
              </a:rPr>
              <a:t>be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motivated</a:t>
            </a:r>
            <a:r>
              <a:rPr lang="fr-FR" sz="3600" b="1" dirty="0">
                <a:latin typeface="Century Gothic" panose="020B0502020202020204" pitchFamily="34" charset="0"/>
              </a:rPr>
              <a:t> by </a:t>
            </a:r>
            <a:r>
              <a:rPr lang="fr-FR" sz="3600" b="1" dirty="0" err="1">
                <a:latin typeface="Century Gothic" panose="020B0502020202020204" pitchFamily="34" charset="0"/>
              </a:rPr>
              <a:t>another</a:t>
            </a:r>
            <a:r>
              <a:rPr lang="fr-FR" sz="3600" b="1" dirty="0">
                <a:latin typeface="Century Gothic" panose="020B0502020202020204" pitchFamily="34" charset="0"/>
              </a:rPr>
              <a:t> </a:t>
            </a:r>
            <a:r>
              <a:rPr lang="fr-FR" sz="3600" b="1" dirty="0" err="1">
                <a:latin typeface="Century Gothic" panose="020B0502020202020204" pitchFamily="34" charset="0"/>
              </a:rPr>
              <a:t>activity</a:t>
            </a:r>
            <a:r>
              <a:rPr lang="fr-FR" sz="3600" dirty="0">
                <a:latin typeface="Century Gothic" panose="020B0502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fr-FR" sz="1800" i="1" dirty="0">
                <a:latin typeface="Century Gothic" panose="020B0502020202020204" pitchFamily="34" charset="0"/>
              </a:rPr>
              <a:t> (« </a:t>
            </a:r>
            <a:r>
              <a:rPr lang="fr-FR" sz="1800" i="1" dirty="0" err="1">
                <a:latin typeface="Century Gothic" panose="020B0502020202020204" pitchFamily="34" charset="0"/>
              </a:rPr>
              <a:t>economic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commitee</a:t>
            </a:r>
            <a:r>
              <a:rPr lang="fr-FR" sz="1800" i="1" dirty="0">
                <a:latin typeface="Century Gothic" panose="020B0502020202020204" pitchFamily="34" charset="0"/>
              </a:rPr>
              <a:t> </a:t>
            </a:r>
            <a:r>
              <a:rPr lang="fr-FR" sz="1800" i="1" dirty="0" err="1">
                <a:latin typeface="Century Gothic" panose="020B0502020202020204" pitchFamily="34" charset="0"/>
              </a:rPr>
              <a:t>produced</a:t>
            </a:r>
            <a:r>
              <a:rPr lang="fr-FR" sz="1800" i="1" dirty="0">
                <a:latin typeface="Century Gothic" panose="020B0502020202020204" pitchFamily="34" charset="0"/>
              </a:rPr>
              <a:t> an opinion </a:t>
            </a:r>
            <a:r>
              <a:rPr lang="fr-FR" sz="1800" i="1" dirty="0" err="1">
                <a:latin typeface="Century Gothic" panose="020B0502020202020204" pitchFamily="34" charset="0"/>
              </a:rPr>
              <a:t>because</a:t>
            </a:r>
            <a:r>
              <a:rPr lang="fr-FR" sz="1800" i="1" dirty="0">
                <a:latin typeface="Century Gothic" panose="020B0502020202020204" pitchFamily="34" charset="0"/>
              </a:rPr>
              <a:t> the </a:t>
            </a:r>
            <a:r>
              <a:rPr lang="fr-FR" sz="1800" i="1" dirty="0" err="1">
                <a:latin typeface="Century Gothic" panose="020B0502020202020204" pitchFamily="34" charset="0"/>
              </a:rPr>
              <a:t>legislation</a:t>
            </a:r>
            <a:r>
              <a:rPr lang="fr-FR" sz="1800" i="1" dirty="0">
                <a:latin typeface="Century Gothic" panose="020B0502020202020204" pitchFamily="34" charset="0"/>
              </a:rPr>
              <a:t> service sent a </a:t>
            </a:r>
            <a:r>
              <a:rPr lang="fr-FR" sz="1800" i="1" dirty="0" err="1">
                <a:latin typeface="Century Gothic" panose="020B0502020202020204" pitchFamily="34" charset="0"/>
              </a:rPr>
              <a:t>request</a:t>
            </a:r>
            <a:r>
              <a:rPr lang="fr-FR" sz="1800" i="1" dirty="0">
                <a:latin typeface="Century Gothic" panose="020B0502020202020204" pitchFamily="34" charset="0"/>
              </a:rPr>
              <a:t> for an opinion »)</a:t>
            </a:r>
          </a:p>
          <a:p>
            <a:pPr>
              <a:spcBef>
                <a:spcPts val="1200"/>
              </a:spcBef>
            </a:pPr>
            <a:endParaRPr lang="fr-FR" sz="28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6304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57"/>
          <p:cNvSpPr/>
          <p:nvPr/>
        </p:nvSpPr>
        <p:spPr>
          <a:xfrm>
            <a:off x="958021" y="3558202"/>
            <a:ext cx="2880320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r>
              <a:rPr lang="fr" sz="105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/>
          </a:p>
        </p:txBody>
      </p:sp>
      <p:sp>
        <p:nvSpPr>
          <p:cNvPr id="813" name="Google Shape;813;p57"/>
          <p:cNvSpPr/>
          <p:nvPr/>
        </p:nvSpPr>
        <p:spPr>
          <a:xfrm>
            <a:off x="5436097" y="3556504"/>
            <a:ext cx="3609402" cy="58289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AmendmentToDraftLegislationWork</a:t>
            </a:r>
            <a:endParaRPr sz="16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LegislativeProcessWork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 </a:t>
            </a:r>
            <a:r>
              <a:rPr lang="fr" sz="105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F1_Work</a:t>
            </a:r>
            <a:endParaRPr dirty="0"/>
          </a:p>
        </p:txBody>
      </p:sp>
      <p:cxnSp>
        <p:nvCxnSpPr>
          <p:cNvPr id="814" name="Google Shape;814;p57"/>
          <p:cNvCxnSpPr>
            <a:stCxn id="813" idx="1"/>
            <a:endCxn id="812" idx="3"/>
          </p:cNvCxnSpPr>
          <p:nvPr/>
        </p:nvCxnSpPr>
        <p:spPr>
          <a:xfrm flipH="1">
            <a:off x="3838297" y="3847953"/>
            <a:ext cx="1597800" cy="1800"/>
          </a:xfrm>
          <a:prstGeom prst="bentConnector3">
            <a:avLst>
              <a:gd name="adj1" fmla="val 49999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17" name="Google Shape;817;p57"/>
          <p:cNvSpPr/>
          <p:nvPr/>
        </p:nvSpPr>
        <p:spPr>
          <a:xfrm>
            <a:off x="3419872" y="1029125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legislative_process_work_id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legislative_process_work_date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50"/>
              <a:buFont typeface="Arial"/>
              <a:buChar char="•"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legislative_process_work_description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23" name="Google Shape;823;p57"/>
          <p:cNvCxnSpPr>
            <a:stCxn id="813" idx="2"/>
            <a:endCxn id="812" idx="2"/>
          </p:cNvCxnSpPr>
          <p:nvPr/>
        </p:nvCxnSpPr>
        <p:spPr>
          <a:xfrm rot="5400000">
            <a:off x="4818598" y="1719003"/>
            <a:ext cx="1800" cy="4842600"/>
          </a:xfrm>
          <a:prstGeom prst="bentConnector3">
            <a:avLst>
              <a:gd name="adj1" fmla="val 9619375"/>
            </a:avLst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stealth" w="med" len="med"/>
            <a:tailEnd type="none" w="sm" len="sm"/>
          </a:ln>
        </p:spPr>
      </p:cxnSp>
      <p:sp>
        <p:nvSpPr>
          <p:cNvPr id="824" name="Google Shape;824;p57"/>
          <p:cNvSpPr txBox="1"/>
          <p:nvPr/>
        </p:nvSpPr>
        <p:spPr>
          <a:xfrm>
            <a:off x="3629569" y="4334421"/>
            <a:ext cx="325394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includes_amendment / amendment_included_in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refers_to</a:t>
            </a:r>
            <a:endParaRPr lang="fr-FR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P67_refers_to / P67i_referred_to_by</a:t>
            </a:r>
            <a:endParaRPr dirty="0"/>
          </a:p>
        </p:txBody>
      </p:sp>
      <p:cxnSp>
        <p:nvCxnSpPr>
          <p:cNvPr id="825" name="Google Shape;825;p57"/>
          <p:cNvCxnSpPr/>
          <p:nvPr/>
        </p:nvCxnSpPr>
        <p:spPr>
          <a:xfrm>
            <a:off x="3401379" y="1599077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9" name="Google Shape;829;p57"/>
          <p:cNvSpPr/>
          <p:nvPr/>
        </p:nvSpPr>
        <p:spPr>
          <a:xfrm>
            <a:off x="139440" y="1610644"/>
            <a:ext cx="2189017" cy="409779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Agent</a:t>
            </a:r>
            <a:endParaRPr/>
          </a:p>
        </p:txBody>
      </p:sp>
      <p:cxnSp>
        <p:nvCxnSpPr>
          <p:cNvPr id="830" name="Google Shape;830;p57"/>
          <p:cNvCxnSpPr>
            <a:stCxn id="831" idx="1"/>
            <a:endCxn id="829" idx="0"/>
          </p:cNvCxnSpPr>
          <p:nvPr/>
        </p:nvCxnSpPr>
        <p:spPr>
          <a:xfrm flipH="1">
            <a:off x="1233834" y="1394980"/>
            <a:ext cx="2178300" cy="2157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2" name="Google Shape;832;p57"/>
          <p:cNvSpPr txBox="1"/>
          <p:nvPr/>
        </p:nvSpPr>
        <p:spPr>
          <a:xfrm>
            <a:off x="970587" y="1167594"/>
            <a:ext cx="2448271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legislative_process_work_creator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Google Shape;833;p57"/>
          <p:cNvSpPr/>
          <p:nvPr/>
        </p:nvSpPr>
        <p:spPr>
          <a:xfrm>
            <a:off x="106318" y="2711645"/>
            <a:ext cx="2880319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LegislativeProcessWorkType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57"/>
          <p:cNvSpPr/>
          <p:nvPr/>
        </p:nvSpPr>
        <p:spPr>
          <a:xfrm>
            <a:off x="3418132" y="239344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35" name="Google Shape;835;p57"/>
          <p:cNvCxnSpPr>
            <a:stCxn id="834" idx="1"/>
            <a:endCxn id="833" idx="0"/>
          </p:cNvCxnSpPr>
          <p:nvPr/>
        </p:nvCxnSpPr>
        <p:spPr>
          <a:xfrm flipH="1">
            <a:off x="1546432" y="2451414"/>
            <a:ext cx="1871700" cy="260100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36" name="Google Shape;836;p57"/>
          <p:cNvSpPr txBox="1"/>
          <p:nvPr/>
        </p:nvSpPr>
        <p:spPr>
          <a:xfrm>
            <a:off x="1093158" y="2013226"/>
            <a:ext cx="2292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legislative_process_work_type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lang="fr-FR" sz="1200" dirty="0"/>
          </a:p>
        </p:txBody>
      </p:sp>
      <p:sp>
        <p:nvSpPr>
          <p:cNvPr id="819" name="Google Shape;819;p57"/>
          <p:cNvSpPr/>
          <p:nvPr/>
        </p:nvSpPr>
        <p:spPr>
          <a:xfrm>
            <a:off x="5711700" y="134991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Google Shape;831;p57"/>
          <p:cNvSpPr/>
          <p:nvPr/>
        </p:nvSpPr>
        <p:spPr>
          <a:xfrm>
            <a:off x="3412134" y="133700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57"/>
          <p:cNvSpPr/>
          <p:nvPr/>
        </p:nvSpPr>
        <p:spPr>
          <a:xfrm>
            <a:off x="5310779" y="1027426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57"/>
          <p:cNvSpPr/>
          <p:nvPr/>
        </p:nvSpPr>
        <p:spPr>
          <a:xfrm>
            <a:off x="3993995" y="1038938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Google Shape;839;p57"/>
          <p:cNvSpPr/>
          <p:nvPr/>
        </p:nvSpPr>
        <p:spPr>
          <a:xfrm>
            <a:off x="98500" y="109738"/>
            <a:ext cx="3190266" cy="488735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LegislativeProcessWorkVersion</a:t>
            </a:r>
            <a:endParaRPr sz="1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skos:Concept</a:t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40" name="Google Shape;840;p57"/>
          <p:cNvCxnSpPr>
            <a:cxnSpLocks/>
            <a:stCxn id="838" idx="0"/>
            <a:endCxn id="839" idx="3"/>
          </p:cNvCxnSpPr>
          <p:nvPr/>
        </p:nvCxnSpPr>
        <p:spPr>
          <a:xfrm rot="16200000" flipV="1">
            <a:off x="3333453" y="309419"/>
            <a:ext cx="684832" cy="77420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41" name="Google Shape;841;p57"/>
          <p:cNvSpPr txBox="1"/>
          <p:nvPr/>
        </p:nvSpPr>
        <p:spPr>
          <a:xfrm>
            <a:off x="1761178" y="621028"/>
            <a:ext cx="2293024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legislative_process_work_version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P2_has_type</a:t>
            </a:r>
            <a:endParaRPr dirty="0"/>
          </a:p>
        </p:txBody>
      </p:sp>
      <p:sp>
        <p:nvSpPr>
          <p:cNvPr id="842" name="Google Shape;842;p57"/>
          <p:cNvSpPr/>
          <p:nvPr/>
        </p:nvSpPr>
        <p:spPr>
          <a:xfrm rot="5400000">
            <a:off x="611876" y="204928"/>
            <a:ext cx="177209" cy="1041936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944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Google Shape;843;p57"/>
          <p:cNvSpPr txBox="1"/>
          <p:nvPr/>
        </p:nvSpPr>
        <p:spPr>
          <a:xfrm>
            <a:off x="249384" y="733316"/>
            <a:ext cx="1188089" cy="346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Preparatory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</a:t>
            </a:r>
            <a:endParaRPr/>
          </a:p>
        </p:txBody>
      </p:sp>
      <p:sp>
        <p:nvSpPr>
          <p:cNvPr id="34" name="Google Shape;168;p26">
            <a:extLst>
              <a:ext uri="{FF2B5EF4-FFF2-40B4-BE49-F238E27FC236}">
                <a16:creationId xmlns:a16="http://schemas.microsoft.com/office/drawing/2014/main" id="{35CD91CB-2071-44DC-8564-14ED8752A8CD}"/>
              </a:ext>
            </a:extLst>
          </p:cNvPr>
          <p:cNvSpPr/>
          <p:nvPr/>
        </p:nvSpPr>
        <p:spPr>
          <a:xfrm rot="18882312">
            <a:off x="2947428" y="3009588"/>
            <a:ext cx="895271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153;p26">
            <a:extLst>
              <a:ext uri="{FF2B5EF4-FFF2-40B4-BE49-F238E27FC236}">
                <a16:creationId xmlns:a16="http://schemas.microsoft.com/office/drawing/2014/main" id="{B4645186-3772-4EE7-A22B-FF0E409409A3}"/>
              </a:ext>
            </a:extLst>
          </p:cNvPr>
          <p:cNvSpPr txBox="1"/>
          <p:nvPr/>
        </p:nvSpPr>
        <p:spPr>
          <a:xfrm>
            <a:off x="2889392" y="3095840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" name="Google Shape;168;p26">
            <a:extLst>
              <a:ext uri="{FF2B5EF4-FFF2-40B4-BE49-F238E27FC236}">
                <a16:creationId xmlns:a16="http://schemas.microsoft.com/office/drawing/2014/main" id="{B7640EF5-1BFE-4AFD-A7B3-812BFC0A0FD1}"/>
              </a:ext>
            </a:extLst>
          </p:cNvPr>
          <p:cNvSpPr/>
          <p:nvPr/>
        </p:nvSpPr>
        <p:spPr>
          <a:xfrm rot="13341407">
            <a:off x="5253079" y="2956240"/>
            <a:ext cx="895271" cy="257757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153;p26">
            <a:extLst>
              <a:ext uri="{FF2B5EF4-FFF2-40B4-BE49-F238E27FC236}">
                <a16:creationId xmlns:a16="http://schemas.microsoft.com/office/drawing/2014/main" id="{9274FF06-CD64-430C-8061-67A21FC64ADA}"/>
              </a:ext>
            </a:extLst>
          </p:cNvPr>
          <p:cNvSpPr txBox="1"/>
          <p:nvPr/>
        </p:nvSpPr>
        <p:spPr>
          <a:xfrm>
            <a:off x="5283098" y="3037962"/>
            <a:ext cx="909600" cy="1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8000" rIns="18000" bIns="180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 i="1" dirty="0">
                <a:latin typeface="Century Gothic"/>
                <a:ea typeface="Century Gothic"/>
                <a:cs typeface="Century Gothic"/>
                <a:sym typeface="Century Gothic"/>
              </a:rPr>
              <a:t>subclassOf</a:t>
            </a:r>
            <a:endParaRPr sz="900" i="1" dirty="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>
          <a:xfrm>
            <a:off x="3838297" y="3368374"/>
            <a:ext cx="2580544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amends_draft / draft amended_by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&lt; </a:t>
            </a:r>
            <a:r>
              <a:rPr lang="fr-FR" sz="1200" dirty="0" err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eli:amends</a:t>
            </a:r>
            <a:endParaRPr sz="120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P67_refers_to / P67i_referred_to_by</a:t>
            </a:r>
            <a:endParaRPr dirty="0"/>
          </a:p>
        </p:txBody>
      </p:sp>
      <p:sp>
        <p:nvSpPr>
          <p:cNvPr id="40" name="Légende : encadrée 39">
            <a:extLst>
              <a:ext uri="{FF2B5EF4-FFF2-40B4-BE49-F238E27FC236}">
                <a16:creationId xmlns:a16="http://schemas.microsoft.com/office/drawing/2014/main" id="{A1F11FB9-1565-4723-8D75-3B49C345D663}"/>
              </a:ext>
            </a:extLst>
          </p:cNvPr>
          <p:cNvSpPr/>
          <p:nvPr/>
        </p:nvSpPr>
        <p:spPr>
          <a:xfrm rot="21059290">
            <a:off x="1655452" y="4317541"/>
            <a:ext cx="1560656" cy="650928"/>
          </a:xfrm>
          <a:prstGeom prst="borderCallout1">
            <a:avLst>
              <a:gd name="adj1" fmla="val -2813"/>
              <a:gd name="adj2" fmla="val 48178"/>
              <a:gd name="adj3" fmla="val -55671"/>
              <a:gd name="adj4" fmla="val 151878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Modify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super-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properties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 compatibility 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with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ELI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66084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17;p57">
            <a:extLst>
              <a:ext uri="{FF2B5EF4-FFF2-40B4-BE49-F238E27FC236}">
                <a16:creationId xmlns:a16="http://schemas.microsoft.com/office/drawing/2014/main" id="{8E47FEB3-0B5D-4C5C-A456-60F596A6FF77}"/>
              </a:ext>
            </a:extLst>
          </p:cNvPr>
          <p:cNvSpPr/>
          <p:nvPr/>
        </p:nvSpPr>
        <p:spPr>
          <a:xfrm>
            <a:off x="912892" y="942279"/>
            <a:ext cx="2448271" cy="1629471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&lt; Work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047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</a:pP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" name="Google Shape;818;p57">
            <a:extLst>
              <a:ext uri="{FF2B5EF4-FFF2-40B4-BE49-F238E27FC236}">
                <a16:creationId xmlns:a16="http://schemas.microsoft.com/office/drawing/2014/main" id="{3EBDBAFF-A0DC-4E52-BB99-903C2906C5BA}"/>
              </a:ext>
            </a:extLst>
          </p:cNvPr>
          <p:cNvCxnSpPr>
            <a:cxnSpLocks/>
            <a:stCxn id="18" idx="1"/>
            <a:endCxn id="7" idx="2"/>
          </p:cNvCxnSpPr>
          <p:nvPr/>
        </p:nvCxnSpPr>
        <p:spPr>
          <a:xfrm flipV="1">
            <a:off x="3899816" y="506960"/>
            <a:ext cx="3921548" cy="2146765"/>
          </a:xfrm>
          <a:prstGeom prst="bentConnector2">
            <a:avLst/>
          </a:prstGeom>
          <a:noFill/>
          <a:ln w="19050" cap="flat" cmpd="sng">
            <a:solidFill>
              <a:srgbClr val="E36C09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" name="Google Shape;820;p57">
            <a:extLst>
              <a:ext uri="{FF2B5EF4-FFF2-40B4-BE49-F238E27FC236}">
                <a16:creationId xmlns:a16="http://schemas.microsoft.com/office/drawing/2014/main" id="{D0C5A0C1-ED29-4DF4-8DC1-2A8F7222D20E}"/>
              </a:ext>
            </a:extLst>
          </p:cNvPr>
          <p:cNvSpPr txBox="1"/>
          <p:nvPr/>
        </p:nvSpPr>
        <p:spPr>
          <a:xfrm>
            <a:off x="5634499" y="902992"/>
            <a:ext cx="2448271" cy="2292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foresees_change_of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foresees_repeal_of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foresees_amendment_of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foresees_commencement_of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foresees_transposition_of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foresees_application_of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foresees_citation_of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foresees_based_on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foresees_consolidation_of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foresees_execution_of</a:t>
            </a:r>
            <a:endParaRPr sz="1100" dirty="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refers_to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rgbClr val="B2A0C7"/>
                </a:solidFill>
                <a:latin typeface="Calibri"/>
                <a:ea typeface="Calibri"/>
                <a:cs typeface="Calibri"/>
                <a:sym typeface="Calibri"/>
              </a:rPr>
              <a:t>&lt; P67_refers_to</a:t>
            </a:r>
            <a:endParaRPr sz="1200" dirty="0"/>
          </a:p>
        </p:txBody>
      </p:sp>
      <p:cxnSp>
        <p:nvCxnSpPr>
          <p:cNvPr id="5" name="Google Shape;825;p57">
            <a:extLst>
              <a:ext uri="{FF2B5EF4-FFF2-40B4-BE49-F238E27FC236}">
                <a16:creationId xmlns:a16="http://schemas.microsoft.com/office/drawing/2014/main" id="{D3706596-40BA-4EDC-BE99-C905132C65E2}"/>
              </a:ext>
            </a:extLst>
          </p:cNvPr>
          <p:cNvCxnSpPr/>
          <p:nvPr/>
        </p:nvCxnSpPr>
        <p:spPr>
          <a:xfrm>
            <a:off x="894399" y="1512231"/>
            <a:ext cx="2448272" cy="0"/>
          </a:xfrm>
          <a:prstGeom prst="straightConnector1">
            <a:avLst/>
          </a:prstGeom>
          <a:solidFill>
            <a:srgbClr val="76923C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834;p57">
            <a:extLst>
              <a:ext uri="{FF2B5EF4-FFF2-40B4-BE49-F238E27FC236}">
                <a16:creationId xmlns:a16="http://schemas.microsoft.com/office/drawing/2014/main" id="{FD308703-41C9-4CB6-93FA-48E535CFE3CE}"/>
              </a:ext>
            </a:extLst>
          </p:cNvPr>
          <p:cNvSpPr/>
          <p:nvPr/>
        </p:nvSpPr>
        <p:spPr>
          <a:xfrm>
            <a:off x="911152" y="230659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828;p57">
            <a:extLst>
              <a:ext uri="{FF2B5EF4-FFF2-40B4-BE49-F238E27FC236}">
                <a16:creationId xmlns:a16="http://schemas.microsoft.com/office/drawing/2014/main" id="{B4D57D73-4A61-4305-BFBA-799529C2EBCB}"/>
              </a:ext>
            </a:extLst>
          </p:cNvPr>
          <p:cNvSpPr/>
          <p:nvPr/>
        </p:nvSpPr>
        <p:spPr>
          <a:xfrm>
            <a:off x="6597228" y="97181"/>
            <a:ext cx="2448271" cy="40977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9748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fr" sz="1800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eli:Work</a:t>
            </a:r>
            <a:endParaRPr sz="1800" b="1" dirty="0">
              <a:solidFill>
                <a:schemeClr val="lt1"/>
              </a:solidFill>
              <a:latin typeface="Calibri"/>
              <a:cs typeface="Calibri"/>
            </a:endParaRPr>
          </a:p>
        </p:txBody>
      </p:sp>
      <p:sp>
        <p:nvSpPr>
          <p:cNvPr id="8" name="Google Shape;819;p57">
            <a:extLst>
              <a:ext uri="{FF2B5EF4-FFF2-40B4-BE49-F238E27FC236}">
                <a16:creationId xmlns:a16="http://schemas.microsoft.com/office/drawing/2014/main" id="{732DB79A-61B5-4AC7-8428-E2EE60141296}"/>
              </a:ext>
            </a:extLst>
          </p:cNvPr>
          <p:cNvSpPr/>
          <p:nvPr/>
        </p:nvSpPr>
        <p:spPr>
          <a:xfrm>
            <a:off x="3204720" y="12630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831;p57">
            <a:extLst>
              <a:ext uri="{FF2B5EF4-FFF2-40B4-BE49-F238E27FC236}">
                <a16:creationId xmlns:a16="http://schemas.microsoft.com/office/drawing/2014/main" id="{0BF12CD1-649A-4C2D-9AF9-6A5967FAA3E1}"/>
              </a:ext>
            </a:extLst>
          </p:cNvPr>
          <p:cNvSpPr/>
          <p:nvPr/>
        </p:nvSpPr>
        <p:spPr>
          <a:xfrm>
            <a:off x="905154" y="125016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827;p57">
            <a:extLst>
              <a:ext uri="{FF2B5EF4-FFF2-40B4-BE49-F238E27FC236}">
                <a16:creationId xmlns:a16="http://schemas.microsoft.com/office/drawing/2014/main" id="{CF96059E-18EA-41B7-95D6-2EFA7D800DCF}"/>
              </a:ext>
            </a:extLst>
          </p:cNvPr>
          <p:cNvSpPr/>
          <p:nvPr/>
        </p:nvSpPr>
        <p:spPr>
          <a:xfrm>
            <a:off x="2803799" y="940580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838;p57">
            <a:extLst>
              <a:ext uri="{FF2B5EF4-FFF2-40B4-BE49-F238E27FC236}">
                <a16:creationId xmlns:a16="http://schemas.microsoft.com/office/drawing/2014/main" id="{AC8B91A2-75FA-42FE-A5F8-683A435B5B24}"/>
              </a:ext>
            </a:extLst>
          </p:cNvPr>
          <p:cNvSpPr/>
          <p:nvPr/>
        </p:nvSpPr>
        <p:spPr>
          <a:xfrm>
            <a:off x="1487015" y="952092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643E11CF-F536-4AB6-9E8F-E13BA041A5CA}"/>
              </a:ext>
            </a:extLst>
          </p:cNvPr>
          <p:cNvSpPr/>
          <p:nvPr/>
        </p:nvSpPr>
        <p:spPr>
          <a:xfrm rot="21059290">
            <a:off x="6833836" y="3098914"/>
            <a:ext cx="1560656" cy="650928"/>
          </a:xfrm>
          <a:prstGeom prst="borderCallout1">
            <a:avLst>
              <a:gd name="adj1" fmla="val -2813"/>
              <a:gd name="adj2" fmla="val 48178"/>
              <a:gd name="adj3" fmla="val -81139"/>
              <a:gd name="adj4" fmla="val 22558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Add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equivalent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« 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foresees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 »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link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to « 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foresees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_</a:t>
            </a:r>
            <a:r>
              <a:rPr lang="fr-FR" sz="9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exécution_of</a:t>
            </a:r>
            <a:r>
              <a:rPr lang="fr-FR" sz="9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»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" name="Google Shape;834;p57">
            <a:extLst>
              <a:ext uri="{FF2B5EF4-FFF2-40B4-BE49-F238E27FC236}">
                <a16:creationId xmlns:a16="http://schemas.microsoft.com/office/drawing/2014/main" id="{1DE88AB8-31E1-4926-8F01-587745F922FE}"/>
              </a:ext>
            </a:extLst>
          </p:cNvPr>
          <p:cNvSpPr/>
          <p:nvPr/>
        </p:nvSpPr>
        <p:spPr>
          <a:xfrm>
            <a:off x="6898041" y="377264"/>
            <a:ext cx="137951" cy="115949"/>
          </a:xfrm>
          <a:prstGeom prst="rect">
            <a:avLst/>
          </a:prstGeom>
          <a:noFill/>
          <a:ln w="9525" cap="flat" cmpd="sng">
            <a:solidFill>
              <a:srgbClr val="BFBFB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717;p52">
            <a:extLst>
              <a:ext uri="{FF2B5EF4-FFF2-40B4-BE49-F238E27FC236}">
                <a16:creationId xmlns:a16="http://schemas.microsoft.com/office/drawing/2014/main" id="{111A95AF-8CA6-4C55-82A7-741FA932EBF3}"/>
              </a:ext>
            </a:extLst>
          </p:cNvPr>
          <p:cNvSpPr/>
          <p:nvPr/>
        </p:nvSpPr>
        <p:spPr>
          <a:xfrm>
            <a:off x="912892" y="2729845"/>
            <a:ext cx="2448271" cy="1629472"/>
          </a:xfrm>
          <a:prstGeom prst="rect">
            <a:avLst/>
          </a:prstGeom>
          <a:solidFill>
            <a:schemeClr val="dk2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&lt; Activity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719;p52">
            <a:extLst>
              <a:ext uri="{FF2B5EF4-FFF2-40B4-BE49-F238E27FC236}">
                <a16:creationId xmlns:a16="http://schemas.microsoft.com/office/drawing/2014/main" id="{B67870E2-12B2-4818-8B0A-90E3A706DA97}"/>
              </a:ext>
            </a:extLst>
          </p:cNvPr>
          <p:cNvCxnSpPr>
            <a:cxnSpLocks/>
          </p:cNvCxnSpPr>
          <p:nvPr/>
        </p:nvCxnSpPr>
        <p:spPr>
          <a:xfrm>
            <a:off x="912890" y="3260892"/>
            <a:ext cx="2448272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Accolade ouvrante 17">
            <a:extLst>
              <a:ext uri="{FF2B5EF4-FFF2-40B4-BE49-F238E27FC236}">
                <a16:creationId xmlns:a16="http://schemas.microsoft.com/office/drawing/2014/main" id="{8477FF28-4D2D-4A1D-9E35-BDBEC8347CC2}"/>
              </a:ext>
            </a:extLst>
          </p:cNvPr>
          <p:cNvSpPr/>
          <p:nvPr/>
        </p:nvSpPr>
        <p:spPr>
          <a:xfrm rot="10800000">
            <a:off x="3589364" y="807720"/>
            <a:ext cx="310452" cy="3692011"/>
          </a:xfrm>
          <a:prstGeom prst="leftBrace">
            <a:avLst>
              <a:gd name="adj1" fmla="val 3533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égende : encadrée 19">
            <a:extLst>
              <a:ext uri="{FF2B5EF4-FFF2-40B4-BE49-F238E27FC236}">
                <a16:creationId xmlns:a16="http://schemas.microsoft.com/office/drawing/2014/main" id="{E6A0A4C8-90CB-4E03-A2B5-FA9D16FA277D}"/>
              </a:ext>
            </a:extLst>
          </p:cNvPr>
          <p:cNvSpPr/>
          <p:nvPr/>
        </p:nvSpPr>
        <p:spPr>
          <a:xfrm rot="21059290">
            <a:off x="3679425" y="3242653"/>
            <a:ext cx="1560656" cy="650928"/>
          </a:xfrm>
          <a:prstGeom prst="borderCallout1">
            <a:avLst>
              <a:gd name="adj1" fmla="val -2813"/>
              <a:gd name="adj2" fmla="val 48178"/>
              <a:gd name="adj3" fmla="val -81139"/>
              <a:gd name="adj4" fmla="val 22558"/>
            </a:avLst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FFC000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Foresees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link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apply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to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both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LegislativeProcessWorks</a:t>
            </a: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 and to </a:t>
            </a: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/>
              </a:rPr>
              <a:t>LegislativeActiviy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23961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5015</Words>
  <Application>Microsoft Office PowerPoint</Application>
  <PresentationFormat>Affichage à l'écran (16:9)</PresentationFormat>
  <Paragraphs>1148</Paragraphs>
  <Slides>91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91</vt:i4>
      </vt:variant>
    </vt:vector>
  </HeadingPairs>
  <TitlesOfParts>
    <vt:vector size="96" baseType="lpstr">
      <vt:lpstr>Calibri</vt:lpstr>
      <vt:lpstr>Arial</vt:lpstr>
      <vt:lpstr>Times New Roman</vt:lpstr>
      <vt:lpstr>Century Gothic</vt:lpstr>
      <vt:lpstr>Thème Office</vt:lpstr>
      <vt:lpstr>ELI-DL : ELI extension to describe draft legislation</vt:lpstr>
      <vt:lpstr>Présentation PowerPoint</vt:lpstr>
      <vt:lpstr>Story : ELI-DL explained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Full diagrams without FRBRoo references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Full diagrams with changes indicated, compared to ELI-DL final1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Thomas Francart</cp:lastModifiedBy>
  <cp:revision>111</cp:revision>
  <dcterms:modified xsi:type="dcterms:W3CDTF">2022-01-10T10:37:20Z</dcterms:modified>
</cp:coreProperties>
</file>