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51" d="100"/>
          <a:sy n="151" d="100"/>
        </p:scale>
        <p:origin x="-12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0BFE0-4EA2-E945-A74E-30DD42BABBA5}" type="datetimeFigureOut">
              <a:rPr lang="de-DE" smtClean="0"/>
              <a:pPr/>
              <a:t>18.02.2009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997D4-630C-914F-9A22-828D60E9198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4" Type="http://schemas.openxmlformats.org/officeDocument/2006/relationships/image" Target="../media/image3.png"/><Relationship Id="rId10" Type="http://schemas.openxmlformats.org/officeDocument/2006/relationships/image" Target="../media/image8.png"/><Relationship Id="rId5" Type="http://schemas.openxmlformats.org/officeDocument/2006/relationships/image" Target="../media/image3.pdf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9" Type="http://schemas.openxmlformats.org/officeDocument/2006/relationships/image" Target="../media/image6.pdf"/><Relationship Id="rId3" Type="http://schemas.openxmlformats.org/officeDocument/2006/relationships/image" Target="../media/image2.pdf"/><Relationship Id="rId6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rcRect t="53565" r="71358"/>
          <a:stretch>
            <a:fillRect/>
          </a:stretch>
        </p:blipFill>
        <p:spPr>
          <a:xfrm>
            <a:off x="7649998" y="914400"/>
            <a:ext cx="1019963" cy="109694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086479" y="457200"/>
            <a:ext cx="1552577" cy="169372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6" name="Bild 5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28600" y="457200"/>
            <a:ext cx="1314450" cy="1371600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7302" y="5105400"/>
            <a:ext cx="781051" cy="1180429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6479" y="5105400"/>
            <a:ext cx="781051" cy="1180429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7079" y="5105400"/>
            <a:ext cx="781051" cy="1180429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9102" y="5105400"/>
            <a:ext cx="781051" cy="1180429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3050" y="4562474"/>
            <a:ext cx="1219200" cy="1085851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552141" y="1746330"/>
            <a:ext cx="7118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ubject</a:t>
            </a:r>
            <a:endParaRPr lang="en-US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6892271" y="1337123"/>
            <a:ext cx="457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PEP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024296" y="5340548"/>
            <a:ext cx="737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policy</a:t>
            </a:r>
            <a:endParaRPr lang="en-US" sz="1400" dirty="0"/>
          </a:p>
        </p:txBody>
      </p:sp>
      <p:sp>
        <p:nvSpPr>
          <p:cNvPr id="32" name="Textfeld 31"/>
          <p:cNvSpPr txBox="1"/>
          <p:nvPr/>
        </p:nvSpPr>
        <p:spPr>
          <a:xfrm>
            <a:off x="4994243" y="6236347"/>
            <a:ext cx="3906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ACs</a:t>
            </a:r>
            <a:r>
              <a:rPr lang="en-US" sz="1400" dirty="0" smtClean="0"/>
              <a:t> residing on an LDAP server or </a:t>
            </a:r>
            <a:r>
              <a:rPr lang="de-DE" sz="1400" dirty="0" smtClean="0"/>
              <a:t>in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en-US" sz="1400" dirty="0" smtClean="0"/>
              <a:t>file system</a:t>
            </a:r>
            <a:endParaRPr lang="en-US" sz="1400" dirty="0"/>
          </a:p>
        </p:txBody>
      </p:sp>
      <p:sp>
        <p:nvSpPr>
          <p:cNvPr id="27" name="Textfeld 26"/>
          <p:cNvSpPr txBox="1"/>
          <p:nvPr/>
        </p:nvSpPr>
        <p:spPr>
          <a:xfrm>
            <a:off x="7384989" y="1928336"/>
            <a:ext cx="17590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dirty="0" smtClean="0"/>
              <a:t>arget (an </a:t>
            </a:r>
            <a:r>
              <a:rPr lang="en-US" sz="1400" dirty="0" smtClean="0"/>
              <a:t>intelligence gathering system in this example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29" name="Bild 28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2857500" y="3783231"/>
            <a:ext cx="1143000" cy="180340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126177" y="5029200"/>
            <a:ext cx="455223" cy="404472"/>
          </a:xfrm>
          <a:prstGeom prst="rect">
            <a:avLst/>
          </a:prstGeom>
          <a:solidFill>
            <a:schemeClr val="bg1"/>
          </a:solidFill>
        </p:spPr>
        <p:txBody>
          <a:bodyPr wrap="square" tIns="93600" rIns="0" bIns="93600" rtlCol="0">
            <a:spAutoFit/>
          </a:bodyPr>
          <a:lstStyle/>
          <a:p>
            <a:r>
              <a:rPr lang="de-DE" sz="1400" dirty="0" smtClean="0"/>
              <a:t>PDP</a:t>
            </a:r>
            <a:endParaRPr lang="de-DE" sz="1400" dirty="0"/>
          </a:p>
        </p:txBody>
      </p:sp>
      <p:sp>
        <p:nvSpPr>
          <p:cNvPr id="30" name="Abgerundete rechteckige Legende 29"/>
          <p:cNvSpPr/>
          <p:nvPr/>
        </p:nvSpPr>
        <p:spPr>
          <a:xfrm>
            <a:off x="1754280" y="457199"/>
            <a:ext cx="2970119" cy="879923"/>
          </a:xfrm>
          <a:prstGeom prst="wedgeRoundRectCallout">
            <a:avLst>
              <a:gd name="adj1" fmla="val -60787"/>
              <a:gd name="adj2" fmla="val -944"/>
              <a:gd name="adj3" fmla="val 16667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1) The subject tries to perform an action on a </a:t>
            </a:r>
            <a:r>
              <a:rPr lang="en-US" sz="1400" dirty="0" smtClean="0">
                <a:solidFill>
                  <a:schemeClr val="tx1"/>
                </a:solidFill>
              </a:rPr>
              <a:t>target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en-US" sz="1400" dirty="0" smtClean="0">
                <a:solidFill>
                  <a:schemeClr val="tx1"/>
                </a:solidFill>
              </a:rPr>
              <a:t>for example he </a:t>
            </a:r>
            <a:r>
              <a:rPr lang="en-US" sz="1400" dirty="0" smtClean="0">
                <a:solidFill>
                  <a:schemeClr val="tx1"/>
                </a:solidFill>
              </a:rPr>
              <a:t>tries to retrieve</a:t>
            </a:r>
            <a:r>
              <a:rPr lang="en-US" sz="1400" dirty="0" smtClean="0">
                <a:solidFill>
                  <a:schemeClr val="tx1"/>
                </a:solidFill>
              </a:rPr>
              <a:t> the output of an </a:t>
            </a:r>
            <a:r>
              <a:rPr lang="en-US" sz="1400" dirty="0" smtClean="0">
                <a:solidFill>
                  <a:schemeClr val="tx1"/>
                </a:solidFill>
              </a:rPr>
              <a:t>intelligence gathering system).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33" name="Abgerundete rechteckige Legende 32"/>
          <p:cNvSpPr/>
          <p:nvPr/>
        </p:nvSpPr>
        <p:spPr>
          <a:xfrm>
            <a:off x="4724400" y="218731"/>
            <a:ext cx="1968048" cy="476938"/>
          </a:xfrm>
          <a:prstGeom prst="wedgeRoundRectCallout">
            <a:avLst>
              <a:gd name="adj1" fmla="val 43906"/>
              <a:gd name="adj2" fmla="val 77739"/>
              <a:gd name="adj3" fmla="val 16667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2) The PEP asks the PDP if he should allow it.</a:t>
            </a:r>
          </a:p>
        </p:txBody>
      </p:sp>
      <p:sp>
        <p:nvSpPr>
          <p:cNvPr id="34" name="Abgerundete rechteckige Legende 33"/>
          <p:cNvSpPr/>
          <p:nvPr/>
        </p:nvSpPr>
        <p:spPr>
          <a:xfrm>
            <a:off x="114300" y="2438400"/>
            <a:ext cx="2743200" cy="1600200"/>
          </a:xfrm>
          <a:prstGeom prst="wedgeRoundRectCallout">
            <a:avLst>
              <a:gd name="adj1" fmla="val 58574"/>
              <a:gd name="adj2" fmla="val 69584"/>
              <a:gd name="adj3" fmla="val 16667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3) The PDP reads from the policy which roles are allowed to perform the action on the target, who may</a:t>
            </a:r>
            <a:r>
              <a:rPr lang="en-US" sz="1400" dirty="0" smtClean="0">
                <a:solidFill>
                  <a:schemeClr val="tx1"/>
                </a:solidFill>
              </a:rPr>
              <a:t> issue such roles </a:t>
            </a:r>
            <a:r>
              <a:rPr lang="en-US" sz="1400" dirty="0" smtClean="0">
                <a:solidFill>
                  <a:schemeClr val="tx1"/>
                </a:solidFill>
              </a:rPr>
              <a:t>and if there are </a:t>
            </a:r>
            <a:r>
              <a:rPr lang="en-US" sz="1400" dirty="0" smtClean="0">
                <a:solidFill>
                  <a:schemeClr val="tx1"/>
                </a:solidFill>
              </a:rPr>
              <a:t>obligation (time constraints for example) </a:t>
            </a:r>
            <a:r>
              <a:rPr lang="en-US" sz="1400" dirty="0" smtClean="0">
                <a:solidFill>
                  <a:schemeClr val="tx1"/>
                </a:solidFill>
              </a:rPr>
              <a:t>that have to be checked by the </a:t>
            </a:r>
            <a:r>
              <a:rPr lang="en-US" sz="1400" dirty="0" smtClean="0">
                <a:solidFill>
                  <a:schemeClr val="tx1"/>
                </a:solidFill>
              </a:rPr>
              <a:t>PEP.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36" name="Abgerundete rechteckige Legende 35"/>
          <p:cNvSpPr/>
          <p:nvPr/>
        </p:nvSpPr>
        <p:spPr>
          <a:xfrm>
            <a:off x="4637097" y="4038600"/>
            <a:ext cx="3592503" cy="877332"/>
          </a:xfrm>
          <a:prstGeom prst="wedgeRoundRectCallout">
            <a:avLst>
              <a:gd name="adj1" fmla="val -66622"/>
              <a:gd name="adj2" fmla="val -21378"/>
              <a:gd name="adj3" fmla="val 16667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4) The PDP looks in the </a:t>
            </a:r>
            <a:r>
              <a:rPr lang="en-US" sz="1400" dirty="0" err="1" smtClean="0">
                <a:solidFill>
                  <a:schemeClr val="tx1"/>
                </a:solidFill>
              </a:rPr>
              <a:t>ACs</a:t>
            </a:r>
            <a:r>
              <a:rPr lang="en-US" sz="1400" dirty="0" smtClean="0">
                <a:solidFill>
                  <a:schemeClr val="tx1"/>
                </a:solidFill>
              </a:rPr>
              <a:t> if the subject has the role necessary to perform the action on the target and if that role was</a:t>
            </a:r>
            <a:r>
              <a:rPr lang="en-US" sz="1400" dirty="0" smtClean="0">
                <a:solidFill>
                  <a:schemeClr val="tx1"/>
                </a:solidFill>
              </a:rPr>
              <a:t> issued by </a:t>
            </a:r>
            <a:r>
              <a:rPr lang="en-US" sz="1400" dirty="0" smtClean="0">
                <a:solidFill>
                  <a:schemeClr val="tx1"/>
                </a:solidFill>
              </a:rPr>
              <a:t>somebody with </a:t>
            </a:r>
            <a:r>
              <a:rPr lang="en-US" sz="1400" smtClean="0">
                <a:solidFill>
                  <a:schemeClr val="tx1"/>
                </a:solidFill>
              </a:rPr>
              <a:t>the</a:t>
            </a:r>
            <a:r>
              <a:rPr lang="en-US" sz="1400" smtClean="0">
                <a:solidFill>
                  <a:schemeClr val="tx1"/>
                </a:solidFill>
              </a:rPr>
              <a:t> authority to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8" name="Abgerundete rechteckige Legende 37"/>
          <p:cNvSpPr/>
          <p:nvPr/>
        </p:nvSpPr>
        <p:spPr>
          <a:xfrm>
            <a:off x="4425866" y="2667000"/>
            <a:ext cx="2651213" cy="914400"/>
          </a:xfrm>
          <a:prstGeom prst="wedgeRoundRectCallout">
            <a:avLst>
              <a:gd name="adj1" fmla="val -69315"/>
              <a:gd name="adj2" fmla="val 97014"/>
              <a:gd name="adj3" fmla="val 16667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5) The PDP communicates its decision and the obligations that the PEP has to check by itself (if there is any) to the PEP.</a:t>
            </a:r>
          </a:p>
        </p:txBody>
      </p:sp>
      <p:sp>
        <p:nvSpPr>
          <p:cNvPr id="40" name="Abgerundete rechteckige Legende 39"/>
          <p:cNvSpPr/>
          <p:nvPr/>
        </p:nvSpPr>
        <p:spPr>
          <a:xfrm>
            <a:off x="2667000" y="1447800"/>
            <a:ext cx="2946492" cy="914400"/>
          </a:xfrm>
          <a:prstGeom prst="wedgeRoundRectCallout">
            <a:avLst>
              <a:gd name="adj1" fmla="val 78707"/>
              <a:gd name="adj2" fmla="val -36825"/>
              <a:gd name="adj3" fmla="val 16667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6) If the answer from the PDP is positive and the obligations are fulfilled, the PEP allows the subject to perform the action on the target.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Macintosh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Folie 1</vt:lpstr>
    </vt:vector>
  </TitlesOfParts>
  <Company>ergon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Pietro Pedrozzi</dc:creator>
  <cp:lastModifiedBy>Pietro Pedrozzi</cp:lastModifiedBy>
  <cp:revision>9</cp:revision>
  <dcterms:created xsi:type="dcterms:W3CDTF">2009-02-18T08:22:28Z</dcterms:created>
  <dcterms:modified xsi:type="dcterms:W3CDTF">2009-02-18T08:32:03Z</dcterms:modified>
</cp:coreProperties>
</file>