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664" r:id="rId1"/>
  </p:sldMasterIdLst>
  <p:notesMasterIdLst>
    <p:notesMasterId r:id="rId41"/>
  </p:notesMasterIdLst>
  <p:handoutMasterIdLst>
    <p:handoutMasterId r:id="rId42"/>
  </p:handoutMasterIdLst>
  <p:sldIdLst>
    <p:sldId id="491" r:id="rId2"/>
    <p:sldId id="512" r:id="rId3"/>
    <p:sldId id="472" r:id="rId4"/>
    <p:sldId id="506" r:id="rId5"/>
    <p:sldId id="509" r:id="rId6"/>
    <p:sldId id="452" r:id="rId7"/>
    <p:sldId id="516" r:id="rId8"/>
    <p:sldId id="493" r:id="rId9"/>
    <p:sldId id="474" r:id="rId10"/>
    <p:sldId id="475" r:id="rId11"/>
    <p:sldId id="492" r:id="rId12"/>
    <p:sldId id="473" r:id="rId13"/>
    <p:sldId id="449" r:id="rId14"/>
    <p:sldId id="450" r:id="rId15"/>
    <p:sldId id="494" r:id="rId16"/>
    <p:sldId id="510" r:id="rId17"/>
    <p:sldId id="497" r:id="rId18"/>
    <p:sldId id="453" r:id="rId19"/>
    <p:sldId id="482" r:id="rId20"/>
    <p:sldId id="504" r:id="rId21"/>
    <p:sldId id="498" r:id="rId22"/>
    <p:sldId id="505" r:id="rId23"/>
    <p:sldId id="515" r:id="rId24"/>
    <p:sldId id="508" r:id="rId25"/>
    <p:sldId id="502" r:id="rId26"/>
    <p:sldId id="501" r:id="rId27"/>
    <p:sldId id="455" r:id="rId28"/>
    <p:sldId id="500" r:id="rId29"/>
    <p:sldId id="459" r:id="rId30"/>
    <p:sldId id="456" r:id="rId31"/>
    <p:sldId id="457" r:id="rId32"/>
    <p:sldId id="460" r:id="rId33"/>
    <p:sldId id="470" r:id="rId34"/>
    <p:sldId id="511" r:id="rId35"/>
    <p:sldId id="513" r:id="rId36"/>
    <p:sldId id="480" r:id="rId37"/>
    <p:sldId id="489" r:id="rId38"/>
    <p:sldId id="490" r:id="rId39"/>
    <p:sldId id="514" r:id="rId40"/>
  </p:sldIdLst>
  <p:sldSz cx="9144000" cy="6858000" type="screen4x3"/>
  <p:notesSz cx="6888163" cy="100203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44">
          <p15:clr>
            <a:srgbClr val="A4A3A4"/>
          </p15:clr>
        </p15:guide>
        <p15:guide id="2" orient="horz" pos="436">
          <p15:clr>
            <a:srgbClr val="A4A3A4"/>
          </p15:clr>
        </p15:guide>
        <p15:guide id="3" orient="horz" pos="4179">
          <p15:clr>
            <a:srgbClr val="A4A3A4"/>
          </p15:clr>
        </p15:guide>
        <p15:guide id="4" orient="horz" pos="3888">
          <p15:clr>
            <a:srgbClr val="A4A3A4"/>
          </p15:clr>
        </p15:guide>
        <p15:guide id="5" orient="horz" pos="3984">
          <p15:clr>
            <a:srgbClr val="A4A3A4"/>
          </p15:clr>
        </p15:guide>
        <p15:guide id="6" orient="horz" pos="1104">
          <p15:clr>
            <a:srgbClr val="A4A3A4"/>
          </p15:clr>
        </p15:guide>
        <p15:guide id="7" orient="horz" pos="1008">
          <p15:clr>
            <a:srgbClr val="A4A3A4"/>
          </p15:clr>
        </p15:guide>
        <p15:guide id="8" orient="horz" pos="2448">
          <p15:clr>
            <a:srgbClr val="A4A3A4"/>
          </p15:clr>
        </p15:guide>
        <p15:guide id="9" orient="horz" pos="2544">
          <p15:clr>
            <a:srgbClr val="A4A3A4"/>
          </p15:clr>
        </p15:guide>
        <p15:guide id="10" orient="horz" pos="336">
          <p15:clr>
            <a:srgbClr val="A4A3A4"/>
          </p15:clr>
        </p15:guide>
        <p15:guide id="11" pos="2832">
          <p15:clr>
            <a:srgbClr val="A4A3A4"/>
          </p15:clr>
        </p15:guide>
        <p15:guide id="12" pos="336">
          <p15:clr>
            <a:srgbClr val="A4A3A4"/>
          </p15:clr>
        </p15:guide>
        <p15:guide id="13" pos="5424">
          <p15:clr>
            <a:srgbClr val="A4A3A4"/>
          </p15:clr>
        </p15:guide>
        <p15:guide id="14" pos="2928">
          <p15:clr>
            <a:srgbClr val="A4A3A4"/>
          </p15:clr>
        </p15:guide>
        <p15:guide id="15" pos="1968">
          <p15:clr>
            <a:srgbClr val="A4A3A4"/>
          </p15:clr>
        </p15:guide>
        <p15:guide id="16" pos="2070">
          <p15:clr>
            <a:srgbClr val="A4A3A4"/>
          </p15:clr>
        </p15:guide>
        <p15:guide id="17" pos="3792">
          <p15:clr>
            <a:srgbClr val="A4A3A4"/>
          </p15:clr>
        </p15:guide>
        <p15:guide id="18" pos="1104">
          <p15:clr>
            <a:srgbClr val="A4A3A4"/>
          </p15:clr>
        </p15:guide>
        <p15:guide id="19" pos="4656">
          <p15:clr>
            <a:srgbClr val="A4A3A4"/>
          </p15:clr>
        </p15:guide>
        <p15:guide id="20" pos="4560">
          <p15:clr>
            <a:srgbClr val="A4A3A4"/>
          </p15:clr>
        </p15:guide>
        <p15:guide id="21" pos="3696">
          <p15:clr>
            <a:srgbClr val="A4A3A4"/>
          </p15:clr>
        </p15:guide>
        <p15:guide id="22" pos="1200">
          <p15:clr>
            <a:srgbClr val="A4A3A4"/>
          </p15:clr>
        </p15:guide>
      </p15:sldGuideLst>
    </p:ext>
    <p:ext uri="{2D200454-40CA-4A62-9FC3-DE9A4176ACB9}">
      <p15:notesGuideLst xmlns:p15="http://schemas.microsoft.com/office/powerpoint/2012/main" xmlns="">
        <p15:guide id="1" orient="horz" pos="3156" userDrawn="1">
          <p15:clr>
            <a:srgbClr val="A4A3A4"/>
          </p15:clr>
        </p15:guide>
        <p15:guide id="2" pos="217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ia Vida Villanueva" initials="MVV" lastIdx="1" clrIdx="0"/>
  <p:cmAuthor id="1" name="rodriguf" initials="r" lastIdx="31" clrIdx="1"/>
  <p:cmAuthor id="2" name="Nikolaos Loutas" initials="NL" lastIdx="1" clrIdx="2"/>
  <p:cmAuthor id="3" name="Michiel De Keyzer" initials="MDK" lastIdx="1" clrIdx="3"/>
  <p:cmAuthor id="4" name="Hemmerath, Fabian" initials="HF" lastIdx="9" clrIdx="4"/>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69D073F8-1565-44D7-B386-08B59EADF2EE}">
  <a:tblStyle styleId="{69D073F8-1565-44D7-B386-08B59EADF2EE}" styleName="PwC Table">
    <a:wholeTbl>
      <a:tcTxStyle>
        <a:fontRef idx="major">
          <a:prstClr val="black"/>
        </a:fontRef>
        <a:schemeClr val="dk1"/>
      </a:tcTxStyle>
      <a:tcStyle>
        <a:tcBdr>
          <a:left>
            <a:ln>
              <a:noFill/>
            </a:ln>
          </a:left>
          <a:right>
            <a:ln>
              <a:noFill/>
            </a:ln>
          </a:right>
          <a:top>
            <a:ln>
              <a:noFill/>
            </a:ln>
          </a:top>
          <a:bottom>
            <a:ln>
              <a:noFill/>
            </a:ln>
          </a:bottom>
          <a:insideH>
            <a:ln>
              <a:noFill/>
            </a:ln>
          </a:insideH>
          <a:insideV>
            <a:ln>
              <a:noFill/>
            </a:ln>
          </a:insideV>
        </a:tcBdr>
        <a:fill>
          <a:noFill/>
        </a:fill>
      </a:tcStyle>
    </a:wholeTbl>
    <a:band1H>
      <a:tcStyle>
        <a:tcBdr>
          <a:bottom>
            <a:ln w="38100" cmpd="sng">
              <a:noFill/>
            </a:ln>
          </a:bottom>
        </a:tcBdr>
      </a:tcStyle>
    </a:band1H>
    <a:band2H>
      <a:tcStyle>
        <a:tcBdr>
          <a:bottom>
            <a:ln w="38100" cmpd="sng">
              <a:noFill/>
            </a:ln>
          </a:bottom>
        </a:tcBdr>
      </a:tcStyle>
    </a:band2H>
    <a:firstCol>
      <a:tcTxStyle i="on">
        <a:fontRef idx="major">
          <a:prstClr val="black"/>
        </a:fontRef>
        <a:schemeClr val="dk1"/>
      </a:tcTxStyle>
      <a:tcStyle>
        <a:tcBdr/>
        <a:fill>
          <a:noFill/>
        </a:fill>
      </a:tcStyle>
    </a:firstCol>
    <a:firstRow>
      <a:tcTxStyle b="on">
        <a:fontRef idx="major">
          <a:prstClr val="black"/>
        </a:fontRef>
        <a:schemeClr val="dk2"/>
      </a:tcTxStyle>
      <a:tcStyle>
        <a:tcBdr>
          <a:bottom>
            <a:ln w="38100" cmpd="sng">
              <a:no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933" autoAdjust="0"/>
    <p:restoredTop sz="92819" autoAdjust="0"/>
  </p:normalViewPr>
  <p:slideViewPr>
    <p:cSldViewPr>
      <p:cViewPr varScale="1">
        <p:scale>
          <a:sx n="109" d="100"/>
          <a:sy n="109" d="100"/>
        </p:scale>
        <p:origin x="-1038" y="-84"/>
      </p:cViewPr>
      <p:guideLst>
        <p:guide orient="horz" pos="144"/>
        <p:guide orient="horz" pos="436"/>
        <p:guide orient="horz" pos="4179"/>
        <p:guide orient="horz" pos="3888"/>
        <p:guide orient="horz" pos="3984"/>
        <p:guide orient="horz" pos="1104"/>
        <p:guide orient="horz" pos="1008"/>
        <p:guide orient="horz" pos="2448"/>
        <p:guide orient="horz" pos="2544"/>
        <p:guide orient="horz" pos="336"/>
        <p:guide pos="2832"/>
        <p:guide pos="336"/>
        <p:guide pos="5424"/>
        <p:guide pos="2928"/>
        <p:guide pos="1968"/>
        <p:guide pos="2070"/>
        <p:guide pos="3792"/>
        <p:guide pos="1104"/>
        <p:guide pos="4656"/>
        <p:guide pos="4560"/>
        <p:guide pos="3696"/>
        <p:guide pos="1200"/>
      </p:guideLst>
    </p:cSldViewPr>
  </p:slideViewPr>
  <p:outlineViewPr>
    <p:cViewPr>
      <p:scale>
        <a:sx n="33" d="100"/>
        <a:sy n="33" d="100"/>
      </p:scale>
      <p:origin x="0" y="13446"/>
    </p:cViewPr>
  </p:outlineViewPr>
  <p:notesTextViewPr>
    <p:cViewPr>
      <p:scale>
        <a:sx n="100" d="100"/>
        <a:sy n="100" d="100"/>
      </p:scale>
      <p:origin x="0" y="0"/>
    </p:cViewPr>
  </p:notesTextViewPr>
  <p:sorterViewPr>
    <p:cViewPr>
      <p:scale>
        <a:sx n="200" d="100"/>
        <a:sy n="200" d="100"/>
      </p:scale>
      <p:origin x="0" y="0"/>
    </p:cViewPr>
  </p:sorterViewPr>
  <p:notesViewPr>
    <p:cSldViewPr>
      <p:cViewPr varScale="1">
        <p:scale>
          <a:sx n="82" d="100"/>
          <a:sy n="82" d="100"/>
        </p:scale>
        <p:origin x="3864" y="96"/>
      </p:cViewPr>
      <p:guideLst>
        <p:guide orient="horz" pos="3156"/>
        <p:guide pos="217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84870" cy="501015"/>
          </a:xfrm>
          <a:prstGeom prst="rect">
            <a:avLst/>
          </a:prstGeom>
        </p:spPr>
        <p:txBody>
          <a:bodyPr vert="horz" lIns="92437" tIns="46218" rIns="92437" bIns="46218" rtlCol="0"/>
          <a:lstStyle>
            <a:lvl1pPr algn="l">
              <a:defRPr sz="1200"/>
            </a:lvl1pPr>
          </a:lstStyle>
          <a:p>
            <a:endParaRPr lang="en-GB" dirty="0">
              <a:latin typeface="Arial" pitchFamily="34" charset="0"/>
              <a:cs typeface="Arial" pitchFamily="34" charset="0"/>
            </a:endParaRPr>
          </a:p>
        </p:txBody>
      </p:sp>
      <p:sp>
        <p:nvSpPr>
          <p:cNvPr id="3" name="Date Placeholder 2"/>
          <p:cNvSpPr>
            <a:spLocks noGrp="1"/>
          </p:cNvSpPr>
          <p:nvPr>
            <p:ph type="dt" sz="quarter" idx="1"/>
          </p:nvPr>
        </p:nvSpPr>
        <p:spPr>
          <a:xfrm>
            <a:off x="3901699" y="0"/>
            <a:ext cx="2984870" cy="501015"/>
          </a:xfrm>
          <a:prstGeom prst="rect">
            <a:avLst/>
          </a:prstGeom>
        </p:spPr>
        <p:txBody>
          <a:bodyPr vert="horz" lIns="92437" tIns="46218" rIns="92437" bIns="46218" rtlCol="0"/>
          <a:lstStyle>
            <a:lvl1pPr algn="r">
              <a:defRPr sz="1200"/>
            </a:lvl1pPr>
          </a:lstStyle>
          <a:p>
            <a:fld id="{35F05CFF-548C-4E04-B325-CF1209D66BDC}" type="datetimeFigureOut">
              <a:rPr lang="en-GB" smtClean="0">
                <a:latin typeface="Arial" pitchFamily="34" charset="0"/>
                <a:cs typeface="Arial" pitchFamily="34" charset="0"/>
              </a:rPr>
              <a:pPr/>
              <a:t>26/09/2014</a:t>
            </a:fld>
            <a:endParaRPr lang="en-GB">
              <a:latin typeface="Arial" pitchFamily="34" charset="0"/>
              <a:cs typeface="Arial" pitchFamily="34" charset="0"/>
            </a:endParaRPr>
          </a:p>
        </p:txBody>
      </p:sp>
      <p:sp>
        <p:nvSpPr>
          <p:cNvPr id="4" name="Footer Placeholder 3"/>
          <p:cNvSpPr>
            <a:spLocks noGrp="1"/>
          </p:cNvSpPr>
          <p:nvPr>
            <p:ph type="ftr" sz="quarter" idx="2"/>
          </p:nvPr>
        </p:nvSpPr>
        <p:spPr>
          <a:xfrm>
            <a:off x="1" y="9517547"/>
            <a:ext cx="2984870" cy="501015"/>
          </a:xfrm>
          <a:prstGeom prst="rect">
            <a:avLst/>
          </a:prstGeom>
        </p:spPr>
        <p:txBody>
          <a:bodyPr vert="horz" lIns="92437" tIns="46218" rIns="92437" bIns="46218" rtlCol="0" anchor="b"/>
          <a:lstStyle>
            <a:lvl1pPr algn="l">
              <a:defRPr sz="1200"/>
            </a:lvl1pPr>
          </a:lstStyle>
          <a:p>
            <a:endParaRPr lang="en-GB">
              <a:latin typeface="Arial" pitchFamily="34" charset="0"/>
              <a:cs typeface="Arial" pitchFamily="34" charset="0"/>
            </a:endParaRPr>
          </a:p>
        </p:txBody>
      </p:sp>
      <p:sp>
        <p:nvSpPr>
          <p:cNvPr id="5" name="Slide Number Placeholder 4"/>
          <p:cNvSpPr>
            <a:spLocks noGrp="1"/>
          </p:cNvSpPr>
          <p:nvPr>
            <p:ph type="sldNum" sz="quarter" idx="3"/>
          </p:nvPr>
        </p:nvSpPr>
        <p:spPr>
          <a:xfrm>
            <a:off x="3901699" y="9517547"/>
            <a:ext cx="2984870" cy="501015"/>
          </a:xfrm>
          <a:prstGeom prst="rect">
            <a:avLst/>
          </a:prstGeom>
        </p:spPr>
        <p:txBody>
          <a:bodyPr vert="horz" lIns="92437" tIns="46218" rIns="92437" bIns="46218" rtlCol="0" anchor="b"/>
          <a:lstStyle>
            <a:lvl1pPr algn="r">
              <a:defRPr sz="1200"/>
            </a:lvl1pPr>
          </a:lstStyle>
          <a:p>
            <a:fld id="{4EE90EF7-3E10-491C-87C2-59674BB3AAF6}" type="slidenum">
              <a:rPr lang="en-GB" smtClean="0">
                <a:latin typeface="Arial" pitchFamily="34" charset="0"/>
                <a:cs typeface="Arial" pitchFamily="34" charset="0"/>
              </a:rPr>
              <a:pPr/>
              <a:t>‹Nr.›</a:t>
            </a:fld>
            <a:endParaRPr lang="en-GB">
              <a:latin typeface="Arial" pitchFamily="34" charset="0"/>
              <a:cs typeface="Arial" pitchFamily="34" charset="0"/>
            </a:endParaRPr>
          </a:p>
        </p:txBody>
      </p:sp>
    </p:spTree>
    <p:extLst>
      <p:ext uri="{BB962C8B-B14F-4D97-AF65-F5344CB8AC3E}">
        <p14:creationId xmlns:p14="http://schemas.microsoft.com/office/powerpoint/2010/main" val="12034371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84870" cy="501015"/>
          </a:xfrm>
          <a:prstGeom prst="rect">
            <a:avLst/>
          </a:prstGeom>
        </p:spPr>
        <p:txBody>
          <a:bodyPr vert="horz" lIns="92437" tIns="46218" rIns="92437" bIns="46218" rtlCol="0"/>
          <a:lstStyle>
            <a:lvl1pPr algn="l">
              <a:defRPr sz="1200">
                <a:latin typeface="Arial" pitchFamily="34" charset="0"/>
                <a:cs typeface="Arial" pitchFamily="34" charset="0"/>
              </a:defRPr>
            </a:lvl1pPr>
          </a:lstStyle>
          <a:p>
            <a:endParaRPr lang="en-GB"/>
          </a:p>
        </p:txBody>
      </p:sp>
      <p:sp>
        <p:nvSpPr>
          <p:cNvPr id="3" name="Date Placeholder 2"/>
          <p:cNvSpPr>
            <a:spLocks noGrp="1"/>
          </p:cNvSpPr>
          <p:nvPr>
            <p:ph type="dt" idx="1"/>
          </p:nvPr>
        </p:nvSpPr>
        <p:spPr>
          <a:xfrm>
            <a:off x="3901699" y="0"/>
            <a:ext cx="2984870" cy="501015"/>
          </a:xfrm>
          <a:prstGeom prst="rect">
            <a:avLst/>
          </a:prstGeom>
        </p:spPr>
        <p:txBody>
          <a:bodyPr vert="horz" lIns="92437" tIns="46218" rIns="92437" bIns="46218" rtlCol="0"/>
          <a:lstStyle>
            <a:lvl1pPr algn="r">
              <a:defRPr sz="1200">
                <a:latin typeface="Arial" pitchFamily="34" charset="0"/>
                <a:cs typeface="Arial" pitchFamily="34" charset="0"/>
              </a:defRPr>
            </a:lvl1pPr>
          </a:lstStyle>
          <a:p>
            <a:fld id="{5EFB8DA3-BCA9-4B7D-B50D-14F47506B614}" type="datetimeFigureOut">
              <a:rPr lang="en-GB" smtClean="0"/>
              <a:pPr/>
              <a:t>26/09/2014</a:t>
            </a:fld>
            <a:endParaRPr lang="en-GB"/>
          </a:p>
        </p:txBody>
      </p:sp>
      <p:sp>
        <p:nvSpPr>
          <p:cNvPr id="4" name="Slide Image Placeholder 3"/>
          <p:cNvSpPr>
            <a:spLocks noGrp="1" noRot="1" noChangeAspect="1"/>
          </p:cNvSpPr>
          <p:nvPr>
            <p:ph type="sldImg" idx="2"/>
          </p:nvPr>
        </p:nvSpPr>
        <p:spPr>
          <a:xfrm>
            <a:off x="938213" y="750888"/>
            <a:ext cx="5011737" cy="3757612"/>
          </a:xfrm>
          <a:prstGeom prst="rect">
            <a:avLst/>
          </a:prstGeom>
          <a:noFill/>
          <a:ln w="12700">
            <a:solidFill>
              <a:prstClr val="black"/>
            </a:solidFill>
          </a:ln>
        </p:spPr>
        <p:txBody>
          <a:bodyPr vert="horz" lIns="92437" tIns="46218" rIns="92437" bIns="46218" rtlCol="0" anchor="ctr"/>
          <a:lstStyle/>
          <a:p>
            <a:endParaRPr lang="en-GB"/>
          </a:p>
        </p:txBody>
      </p:sp>
      <p:sp>
        <p:nvSpPr>
          <p:cNvPr id="5" name="Notes Placeholder 4"/>
          <p:cNvSpPr>
            <a:spLocks noGrp="1"/>
          </p:cNvSpPr>
          <p:nvPr>
            <p:ph type="body" sz="quarter" idx="3"/>
          </p:nvPr>
        </p:nvSpPr>
        <p:spPr>
          <a:xfrm>
            <a:off x="688817" y="4759643"/>
            <a:ext cx="5510530" cy="4509135"/>
          </a:xfrm>
          <a:prstGeom prst="rect">
            <a:avLst/>
          </a:prstGeom>
        </p:spPr>
        <p:txBody>
          <a:bodyPr vert="horz" lIns="92437" tIns="46218" rIns="92437" bIns="46218"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GB"/>
          </a:p>
        </p:txBody>
      </p:sp>
      <p:sp>
        <p:nvSpPr>
          <p:cNvPr id="6" name="Footer Placeholder 5"/>
          <p:cNvSpPr>
            <a:spLocks noGrp="1"/>
          </p:cNvSpPr>
          <p:nvPr>
            <p:ph type="ftr" sz="quarter" idx="4"/>
          </p:nvPr>
        </p:nvSpPr>
        <p:spPr>
          <a:xfrm>
            <a:off x="1" y="9517547"/>
            <a:ext cx="2984870" cy="501015"/>
          </a:xfrm>
          <a:prstGeom prst="rect">
            <a:avLst/>
          </a:prstGeom>
        </p:spPr>
        <p:txBody>
          <a:bodyPr vert="horz" lIns="92437" tIns="46218" rIns="92437" bIns="46218" rtlCol="0" anchor="b"/>
          <a:lstStyle>
            <a:lvl1pPr algn="l">
              <a:defRPr sz="1200">
                <a:latin typeface="Arial" pitchFamily="34" charset="0"/>
                <a:cs typeface="Arial" pitchFamily="34" charset="0"/>
              </a:defRPr>
            </a:lvl1pPr>
          </a:lstStyle>
          <a:p>
            <a:endParaRPr lang="en-GB"/>
          </a:p>
        </p:txBody>
      </p:sp>
      <p:sp>
        <p:nvSpPr>
          <p:cNvPr id="7" name="Slide Number Placeholder 6"/>
          <p:cNvSpPr>
            <a:spLocks noGrp="1"/>
          </p:cNvSpPr>
          <p:nvPr>
            <p:ph type="sldNum" sz="quarter" idx="5"/>
          </p:nvPr>
        </p:nvSpPr>
        <p:spPr>
          <a:xfrm>
            <a:off x="3901699" y="9517547"/>
            <a:ext cx="2984870" cy="501015"/>
          </a:xfrm>
          <a:prstGeom prst="rect">
            <a:avLst/>
          </a:prstGeom>
        </p:spPr>
        <p:txBody>
          <a:bodyPr vert="horz" lIns="92437" tIns="46218" rIns="92437" bIns="46218" rtlCol="0" anchor="b"/>
          <a:lstStyle>
            <a:lvl1pPr algn="r">
              <a:defRPr sz="1200">
                <a:latin typeface="Arial" pitchFamily="34" charset="0"/>
                <a:cs typeface="Arial" pitchFamily="34" charset="0"/>
              </a:defRPr>
            </a:lvl1pPr>
          </a:lstStyle>
          <a:p>
            <a:fld id="{F07B8F03-BC93-4120-96CA-A36DF640BE24}" type="slidenum">
              <a:rPr lang="en-GB" smtClean="0"/>
              <a:pPr/>
              <a:t>‹Nr.›</a:t>
            </a:fld>
            <a:endParaRPr lang="en-GB"/>
          </a:p>
        </p:txBody>
      </p:sp>
    </p:spTree>
    <p:extLst>
      <p:ext uri="{BB962C8B-B14F-4D97-AF65-F5344CB8AC3E}">
        <p14:creationId xmlns:p14="http://schemas.microsoft.com/office/powerpoint/2010/main" val="40871828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itchFamily="34" charset="0"/>
        <a:ea typeface="+mn-ea"/>
        <a:cs typeface="Arial" pitchFamily="34" charset="0"/>
      </a:defRPr>
    </a:lvl1pPr>
    <a:lvl2pPr marL="457200" algn="l" defTabSz="914400" rtl="0" eaLnBrk="1" latinLnBrk="0" hangingPunct="1">
      <a:defRPr sz="1200" kern="1200">
        <a:solidFill>
          <a:schemeClr val="tx1"/>
        </a:solidFill>
        <a:latin typeface="Arial" pitchFamily="34" charset="0"/>
        <a:ea typeface="+mn-ea"/>
        <a:cs typeface="Arial" pitchFamily="34" charset="0"/>
      </a:defRPr>
    </a:lvl2pPr>
    <a:lvl3pPr marL="914400" algn="l" defTabSz="914400" rtl="0" eaLnBrk="1" latinLnBrk="0" hangingPunct="1">
      <a:defRPr sz="1200" kern="1200">
        <a:solidFill>
          <a:schemeClr val="tx1"/>
        </a:solidFill>
        <a:latin typeface="Arial" pitchFamily="34" charset="0"/>
        <a:ea typeface="+mn-ea"/>
        <a:cs typeface="Arial" pitchFamily="34" charset="0"/>
      </a:defRPr>
    </a:lvl3pPr>
    <a:lvl4pPr marL="1371600" algn="l" defTabSz="914400" rtl="0" eaLnBrk="1" latinLnBrk="0" hangingPunct="1">
      <a:defRPr sz="1200" kern="1200">
        <a:solidFill>
          <a:schemeClr val="tx1"/>
        </a:solidFill>
        <a:latin typeface="Arial" pitchFamily="34" charset="0"/>
        <a:ea typeface="+mn-ea"/>
        <a:cs typeface="Arial" pitchFamily="34" charset="0"/>
      </a:defRPr>
    </a:lvl4pPr>
    <a:lvl5pPr marL="1828800" algn="l" defTabSz="914400" rtl="0" eaLnBrk="1" latinLnBrk="0" hangingPunct="1">
      <a:defRPr sz="12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3" Type="http://schemas.openxmlformats.org/officeDocument/2006/relationships/hyperlink" Target="http://europa.eu/rapid/press-release_MEMO-11-891_en.htm" TargetMode="External"/><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07B8F03-BC93-4120-96CA-A36DF640BE24}" type="slidenum">
              <a:rPr lang="en-GB" smtClean="0"/>
              <a:pPr/>
              <a:t>1</a:t>
            </a:fld>
            <a:endParaRPr lang="en-GB"/>
          </a:p>
        </p:txBody>
      </p:sp>
    </p:spTree>
    <p:extLst>
      <p:ext uri="{BB962C8B-B14F-4D97-AF65-F5344CB8AC3E}">
        <p14:creationId xmlns:p14="http://schemas.microsoft.com/office/powerpoint/2010/main" val="32157331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07B8F03-BC93-4120-96CA-A36DF640BE24}" type="slidenum">
              <a:rPr lang="en-GB" smtClean="0"/>
              <a:pPr/>
              <a:t>10</a:t>
            </a:fld>
            <a:endParaRPr lang="en-GB"/>
          </a:p>
        </p:txBody>
      </p:sp>
    </p:spTree>
    <p:extLst>
      <p:ext uri="{BB962C8B-B14F-4D97-AF65-F5344CB8AC3E}">
        <p14:creationId xmlns:p14="http://schemas.microsoft.com/office/powerpoint/2010/main" val="21959934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07B8F03-BC93-4120-96CA-A36DF640BE24}" type="slidenum">
              <a:rPr lang="en-GB" smtClean="0"/>
              <a:pPr/>
              <a:t>11</a:t>
            </a:fld>
            <a:endParaRPr lang="en-GB"/>
          </a:p>
        </p:txBody>
      </p:sp>
    </p:spTree>
    <p:extLst>
      <p:ext uri="{BB962C8B-B14F-4D97-AF65-F5344CB8AC3E}">
        <p14:creationId xmlns:p14="http://schemas.microsoft.com/office/powerpoint/2010/main" val="36226044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07B8F03-BC93-4120-96CA-A36DF640BE24}" type="slidenum">
              <a:rPr lang="en-GB" smtClean="0"/>
              <a:pPr/>
              <a:t>12</a:t>
            </a:fld>
            <a:endParaRPr lang="en-GB"/>
          </a:p>
        </p:txBody>
      </p:sp>
    </p:spTree>
    <p:extLst>
      <p:ext uri="{BB962C8B-B14F-4D97-AF65-F5344CB8AC3E}">
        <p14:creationId xmlns:p14="http://schemas.microsoft.com/office/powerpoint/2010/main" val="4191729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07B8F03-BC93-4120-96CA-A36DF640BE24}" type="slidenum">
              <a:rPr lang="en-GB" smtClean="0"/>
              <a:pPr/>
              <a:t>13</a:t>
            </a:fld>
            <a:endParaRPr lang="en-GB"/>
          </a:p>
        </p:txBody>
      </p:sp>
    </p:spTree>
    <p:extLst>
      <p:ext uri="{BB962C8B-B14F-4D97-AF65-F5344CB8AC3E}">
        <p14:creationId xmlns:p14="http://schemas.microsoft.com/office/powerpoint/2010/main" val="41230940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07B8F03-BC93-4120-96CA-A36DF640BE24}" type="slidenum">
              <a:rPr lang="en-GB" smtClean="0"/>
              <a:pPr/>
              <a:t>14</a:t>
            </a:fld>
            <a:endParaRPr lang="en-GB"/>
          </a:p>
        </p:txBody>
      </p:sp>
    </p:spTree>
    <p:extLst>
      <p:ext uri="{BB962C8B-B14F-4D97-AF65-F5344CB8AC3E}">
        <p14:creationId xmlns:p14="http://schemas.microsoft.com/office/powerpoint/2010/main" val="39205036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07B8F03-BC93-4120-96CA-A36DF640BE24}" type="slidenum">
              <a:rPr lang="en-GB" smtClean="0"/>
              <a:pPr/>
              <a:t>15</a:t>
            </a:fld>
            <a:endParaRPr lang="en-GB"/>
          </a:p>
        </p:txBody>
      </p:sp>
    </p:spTree>
    <p:extLst>
      <p:ext uri="{BB962C8B-B14F-4D97-AF65-F5344CB8AC3E}">
        <p14:creationId xmlns:p14="http://schemas.microsoft.com/office/powerpoint/2010/main" val="189488866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07B8F03-BC93-4120-96CA-A36DF640BE24}" type="slidenum">
              <a:rPr lang="en-GB" smtClean="0"/>
              <a:pPr/>
              <a:t>16</a:t>
            </a:fld>
            <a:endParaRPr lang="en-GB"/>
          </a:p>
        </p:txBody>
      </p:sp>
    </p:spTree>
    <p:extLst>
      <p:ext uri="{BB962C8B-B14F-4D97-AF65-F5344CB8AC3E}">
        <p14:creationId xmlns:p14="http://schemas.microsoft.com/office/powerpoint/2010/main" val="32013452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07B8F03-BC93-4120-96CA-A36DF640BE24}" type="slidenum">
              <a:rPr lang="en-GB" smtClean="0"/>
              <a:pPr/>
              <a:t>17</a:t>
            </a:fld>
            <a:endParaRPr lang="en-GB"/>
          </a:p>
        </p:txBody>
      </p:sp>
    </p:spTree>
    <p:extLst>
      <p:ext uri="{BB962C8B-B14F-4D97-AF65-F5344CB8AC3E}">
        <p14:creationId xmlns:p14="http://schemas.microsoft.com/office/powerpoint/2010/main" val="9936659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07B8F03-BC93-4120-96CA-A36DF640BE24}" type="slidenum">
              <a:rPr lang="en-GB" smtClean="0"/>
              <a:pPr/>
              <a:t>18</a:t>
            </a:fld>
            <a:endParaRPr lang="en-GB"/>
          </a:p>
        </p:txBody>
      </p:sp>
    </p:spTree>
    <p:extLst>
      <p:ext uri="{BB962C8B-B14F-4D97-AF65-F5344CB8AC3E}">
        <p14:creationId xmlns:p14="http://schemas.microsoft.com/office/powerpoint/2010/main" val="111943335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07B8F03-BC93-4120-96CA-A36DF640BE24}" type="slidenum">
              <a:rPr lang="en-GB" smtClean="0"/>
              <a:pPr/>
              <a:t>19</a:t>
            </a:fld>
            <a:endParaRPr lang="en-GB"/>
          </a:p>
        </p:txBody>
      </p:sp>
    </p:spTree>
    <p:extLst>
      <p:ext uri="{BB962C8B-B14F-4D97-AF65-F5344CB8AC3E}">
        <p14:creationId xmlns:p14="http://schemas.microsoft.com/office/powerpoint/2010/main" val="27878328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a:p>
        </p:txBody>
      </p:sp>
      <p:sp>
        <p:nvSpPr>
          <p:cNvPr id="4" name="Foliennummernplatzhalter 3"/>
          <p:cNvSpPr>
            <a:spLocks noGrp="1"/>
          </p:cNvSpPr>
          <p:nvPr>
            <p:ph type="sldNum" sz="quarter" idx="10"/>
          </p:nvPr>
        </p:nvSpPr>
        <p:spPr/>
        <p:txBody>
          <a:bodyPr/>
          <a:lstStyle/>
          <a:p>
            <a:fld id="{F07B8F03-BC93-4120-96CA-A36DF640BE24}" type="slidenum">
              <a:rPr lang="en-GB" smtClean="0"/>
              <a:pPr/>
              <a:t>2</a:t>
            </a:fld>
            <a:endParaRPr lang="en-GB"/>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07B8F03-BC93-4120-96CA-A36DF640BE24}" type="slidenum">
              <a:rPr lang="en-GB" smtClean="0"/>
              <a:pPr/>
              <a:t>20</a:t>
            </a:fld>
            <a:endParaRPr lang="en-GB"/>
          </a:p>
        </p:txBody>
      </p:sp>
    </p:spTree>
    <p:extLst>
      <p:ext uri="{BB962C8B-B14F-4D97-AF65-F5344CB8AC3E}">
        <p14:creationId xmlns:p14="http://schemas.microsoft.com/office/powerpoint/2010/main" val="25328286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07B8F03-BC93-4120-96CA-A36DF640BE24}" type="slidenum">
              <a:rPr lang="en-GB" smtClean="0"/>
              <a:pPr/>
              <a:t>21</a:t>
            </a:fld>
            <a:endParaRPr lang="en-GB"/>
          </a:p>
        </p:txBody>
      </p:sp>
    </p:spTree>
    <p:extLst>
      <p:ext uri="{BB962C8B-B14F-4D97-AF65-F5344CB8AC3E}">
        <p14:creationId xmlns:p14="http://schemas.microsoft.com/office/powerpoint/2010/main" val="414782543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07B8F03-BC93-4120-96CA-A36DF640BE24}" type="slidenum">
              <a:rPr lang="en-GB" smtClean="0"/>
              <a:pPr/>
              <a:t>22</a:t>
            </a:fld>
            <a:endParaRPr lang="en-GB"/>
          </a:p>
        </p:txBody>
      </p:sp>
    </p:spTree>
    <p:extLst>
      <p:ext uri="{BB962C8B-B14F-4D97-AF65-F5344CB8AC3E}">
        <p14:creationId xmlns:p14="http://schemas.microsoft.com/office/powerpoint/2010/main" val="116786296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07B8F03-BC93-4120-96CA-A36DF640BE24}" type="slidenum">
              <a:rPr lang="en-GB" smtClean="0"/>
              <a:pPr/>
              <a:t>24</a:t>
            </a:fld>
            <a:endParaRPr lang="en-GB"/>
          </a:p>
        </p:txBody>
      </p:sp>
    </p:spTree>
    <p:extLst>
      <p:ext uri="{BB962C8B-B14F-4D97-AF65-F5344CB8AC3E}">
        <p14:creationId xmlns:p14="http://schemas.microsoft.com/office/powerpoint/2010/main" val="102346186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07B8F03-BC93-4120-96CA-A36DF640BE24}" type="slidenum">
              <a:rPr lang="en-GB" smtClean="0"/>
              <a:pPr/>
              <a:t>25</a:t>
            </a:fld>
            <a:endParaRPr lang="en-GB"/>
          </a:p>
        </p:txBody>
      </p:sp>
    </p:spTree>
    <p:extLst>
      <p:ext uri="{BB962C8B-B14F-4D97-AF65-F5344CB8AC3E}">
        <p14:creationId xmlns:p14="http://schemas.microsoft.com/office/powerpoint/2010/main" val="9708390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07B8F03-BC93-4120-96CA-A36DF640BE24}" type="slidenum">
              <a:rPr lang="en-GB" smtClean="0"/>
              <a:pPr/>
              <a:t>26</a:t>
            </a:fld>
            <a:endParaRPr lang="en-GB"/>
          </a:p>
        </p:txBody>
      </p:sp>
    </p:spTree>
    <p:extLst>
      <p:ext uri="{BB962C8B-B14F-4D97-AF65-F5344CB8AC3E}">
        <p14:creationId xmlns:p14="http://schemas.microsoft.com/office/powerpoint/2010/main" val="27714658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07B8F03-BC93-4120-96CA-A36DF640BE24}" type="slidenum">
              <a:rPr lang="en-GB" smtClean="0"/>
              <a:pPr/>
              <a:t>27</a:t>
            </a:fld>
            <a:endParaRPr lang="en-GB"/>
          </a:p>
        </p:txBody>
      </p:sp>
    </p:spTree>
    <p:extLst>
      <p:ext uri="{BB962C8B-B14F-4D97-AF65-F5344CB8AC3E}">
        <p14:creationId xmlns:p14="http://schemas.microsoft.com/office/powerpoint/2010/main" val="400727742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07B8F03-BC93-4120-96CA-A36DF640BE24}" type="slidenum">
              <a:rPr lang="en-GB" smtClean="0"/>
              <a:pPr/>
              <a:t>28</a:t>
            </a:fld>
            <a:endParaRPr lang="en-GB"/>
          </a:p>
        </p:txBody>
      </p:sp>
    </p:spTree>
    <p:extLst>
      <p:ext uri="{BB962C8B-B14F-4D97-AF65-F5344CB8AC3E}">
        <p14:creationId xmlns:p14="http://schemas.microsoft.com/office/powerpoint/2010/main" val="372943093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07B8F03-BC93-4120-96CA-A36DF640BE24}" type="slidenum">
              <a:rPr lang="en-GB" smtClean="0"/>
              <a:pPr/>
              <a:t>29</a:t>
            </a:fld>
            <a:endParaRPr lang="en-GB"/>
          </a:p>
        </p:txBody>
      </p:sp>
    </p:spTree>
    <p:extLst>
      <p:ext uri="{BB962C8B-B14F-4D97-AF65-F5344CB8AC3E}">
        <p14:creationId xmlns:p14="http://schemas.microsoft.com/office/powerpoint/2010/main" val="152564903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07B8F03-BC93-4120-96CA-A36DF640BE24}" type="slidenum">
              <a:rPr lang="en-GB" smtClean="0"/>
              <a:pPr/>
              <a:t>30</a:t>
            </a:fld>
            <a:endParaRPr lang="en-GB"/>
          </a:p>
        </p:txBody>
      </p:sp>
    </p:spTree>
    <p:extLst>
      <p:ext uri="{BB962C8B-B14F-4D97-AF65-F5344CB8AC3E}">
        <p14:creationId xmlns:p14="http://schemas.microsoft.com/office/powerpoint/2010/main" val="39315698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07B8F03-BC93-4120-96CA-A36DF640BE24}" type="slidenum">
              <a:rPr lang="en-GB" smtClean="0"/>
              <a:pPr/>
              <a:t>3</a:t>
            </a:fld>
            <a:endParaRPr lang="en-GB"/>
          </a:p>
        </p:txBody>
      </p:sp>
    </p:spTree>
    <p:extLst>
      <p:ext uri="{BB962C8B-B14F-4D97-AF65-F5344CB8AC3E}">
        <p14:creationId xmlns:p14="http://schemas.microsoft.com/office/powerpoint/2010/main" val="5824460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07B8F03-BC93-4120-96CA-A36DF640BE24}" type="slidenum">
              <a:rPr lang="en-GB" smtClean="0"/>
              <a:pPr/>
              <a:t>31</a:t>
            </a:fld>
            <a:endParaRPr lang="en-GB"/>
          </a:p>
        </p:txBody>
      </p:sp>
    </p:spTree>
    <p:extLst>
      <p:ext uri="{BB962C8B-B14F-4D97-AF65-F5344CB8AC3E}">
        <p14:creationId xmlns:p14="http://schemas.microsoft.com/office/powerpoint/2010/main" val="417789890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07B8F03-BC93-4120-96CA-A36DF640BE24}" type="slidenum">
              <a:rPr lang="en-GB" smtClean="0"/>
              <a:pPr/>
              <a:t>32</a:t>
            </a:fld>
            <a:endParaRPr lang="en-GB"/>
          </a:p>
        </p:txBody>
      </p:sp>
    </p:spTree>
    <p:extLst>
      <p:ext uri="{BB962C8B-B14F-4D97-AF65-F5344CB8AC3E}">
        <p14:creationId xmlns:p14="http://schemas.microsoft.com/office/powerpoint/2010/main" val="118234813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07B8F03-BC93-4120-96CA-A36DF640BE24}" type="slidenum">
              <a:rPr lang="en-GB" smtClean="0"/>
              <a:pPr/>
              <a:t>33</a:t>
            </a:fld>
            <a:endParaRPr lang="en-GB"/>
          </a:p>
        </p:txBody>
      </p:sp>
    </p:spTree>
    <p:extLst>
      <p:ext uri="{BB962C8B-B14F-4D97-AF65-F5344CB8AC3E}">
        <p14:creationId xmlns:p14="http://schemas.microsoft.com/office/powerpoint/2010/main" val="233590241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a:p>
        </p:txBody>
      </p:sp>
      <p:sp>
        <p:nvSpPr>
          <p:cNvPr id="4" name="Foliennummernplatzhalter 3"/>
          <p:cNvSpPr>
            <a:spLocks noGrp="1"/>
          </p:cNvSpPr>
          <p:nvPr>
            <p:ph type="sldNum" sz="quarter" idx="10"/>
          </p:nvPr>
        </p:nvSpPr>
        <p:spPr/>
        <p:txBody>
          <a:bodyPr/>
          <a:lstStyle/>
          <a:p>
            <a:fld id="{F07B8F03-BC93-4120-96CA-A36DF640BE24}" type="slidenum">
              <a:rPr lang="en-GB" smtClean="0"/>
              <a:pPr/>
              <a:t>34</a:t>
            </a:fld>
            <a:endParaRPr lang="en-GB"/>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See also: </a:t>
            </a:r>
            <a:r>
              <a:rPr lang="en-GB" dirty="0" smtClean="0">
                <a:hlinkClick r:id="rId3"/>
              </a:rPr>
              <a:t>http://europa.eu/rapid/press-release_MEMO-11-891_en.htm</a:t>
            </a:r>
            <a:endParaRPr lang="en-GB" dirty="0"/>
          </a:p>
        </p:txBody>
      </p:sp>
      <p:sp>
        <p:nvSpPr>
          <p:cNvPr id="4" name="Slide Number Placeholder 3"/>
          <p:cNvSpPr>
            <a:spLocks noGrp="1"/>
          </p:cNvSpPr>
          <p:nvPr>
            <p:ph type="sldNum" sz="quarter" idx="10"/>
          </p:nvPr>
        </p:nvSpPr>
        <p:spPr/>
        <p:txBody>
          <a:bodyPr/>
          <a:lstStyle/>
          <a:p>
            <a:fld id="{F07B8F03-BC93-4120-96CA-A36DF640BE24}" type="slidenum">
              <a:rPr lang="en-GB" smtClean="0"/>
              <a:pPr/>
              <a:t>35</a:t>
            </a:fld>
            <a:endParaRPr lang="en-GB"/>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F07B8F03-BC93-4120-96CA-A36DF640BE24}" type="slidenum">
              <a:rPr lang="en-GB" smtClean="0"/>
              <a:pPr/>
              <a:t>36</a:t>
            </a:fld>
            <a:endParaRPr lang="en-GB"/>
          </a:p>
        </p:txBody>
      </p:sp>
    </p:spTree>
    <p:extLst>
      <p:ext uri="{BB962C8B-B14F-4D97-AF65-F5344CB8AC3E}">
        <p14:creationId xmlns:p14="http://schemas.microsoft.com/office/powerpoint/2010/main" val="311248292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07B8F03-BC93-4120-96CA-A36DF640BE24}" type="slidenum">
              <a:rPr lang="en-GB" smtClean="0"/>
              <a:pPr/>
              <a:t>37</a:t>
            </a:fld>
            <a:endParaRPr lang="en-GB"/>
          </a:p>
        </p:txBody>
      </p:sp>
    </p:spTree>
    <p:extLst>
      <p:ext uri="{BB962C8B-B14F-4D97-AF65-F5344CB8AC3E}">
        <p14:creationId xmlns:p14="http://schemas.microsoft.com/office/powerpoint/2010/main" val="547078921"/>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07B8F03-BC93-4120-96CA-A36DF640BE24}" type="slidenum">
              <a:rPr lang="en-GB" smtClean="0"/>
              <a:pPr/>
              <a:t>38</a:t>
            </a:fld>
            <a:endParaRPr lang="en-GB"/>
          </a:p>
        </p:txBody>
      </p:sp>
    </p:spTree>
    <p:extLst>
      <p:ext uri="{BB962C8B-B14F-4D97-AF65-F5344CB8AC3E}">
        <p14:creationId xmlns:p14="http://schemas.microsoft.com/office/powerpoint/2010/main" val="325396042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normAutofit/>
          </a:bodyPr>
          <a:lstStyle/>
          <a:p>
            <a:endParaRPr lang="de-DE"/>
          </a:p>
        </p:txBody>
      </p:sp>
      <p:sp>
        <p:nvSpPr>
          <p:cNvPr id="4" name="Foliennummernplatzhalter 3"/>
          <p:cNvSpPr>
            <a:spLocks noGrp="1"/>
          </p:cNvSpPr>
          <p:nvPr>
            <p:ph type="sldNum" sz="quarter" idx="10"/>
          </p:nvPr>
        </p:nvSpPr>
        <p:spPr/>
        <p:txBody>
          <a:bodyPr/>
          <a:lstStyle/>
          <a:p>
            <a:fld id="{F07B8F03-BC93-4120-96CA-A36DF640BE24}" type="slidenum">
              <a:rPr lang="en-GB" smtClean="0"/>
              <a:pPr/>
              <a:t>39</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07B8F03-BC93-4120-96CA-A36DF640BE24}" type="slidenum">
              <a:rPr lang="en-GB" smtClean="0"/>
              <a:pPr/>
              <a:t>4</a:t>
            </a:fld>
            <a:endParaRPr lang="en-GB"/>
          </a:p>
        </p:txBody>
      </p:sp>
    </p:spTree>
    <p:extLst>
      <p:ext uri="{BB962C8B-B14F-4D97-AF65-F5344CB8AC3E}">
        <p14:creationId xmlns:p14="http://schemas.microsoft.com/office/powerpoint/2010/main" val="15128243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07B8F03-BC93-4120-96CA-A36DF640BE24}" type="slidenum">
              <a:rPr lang="en-GB" smtClean="0"/>
              <a:pPr/>
              <a:t>5</a:t>
            </a:fld>
            <a:endParaRPr lang="en-GB"/>
          </a:p>
        </p:txBody>
      </p:sp>
    </p:spTree>
    <p:extLst>
      <p:ext uri="{BB962C8B-B14F-4D97-AF65-F5344CB8AC3E}">
        <p14:creationId xmlns:p14="http://schemas.microsoft.com/office/powerpoint/2010/main" val="15347629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07B8F03-BC93-4120-96CA-A36DF640BE24}" type="slidenum">
              <a:rPr lang="en-GB" smtClean="0"/>
              <a:pPr/>
              <a:t>6</a:t>
            </a:fld>
            <a:endParaRPr lang="en-GB"/>
          </a:p>
        </p:txBody>
      </p:sp>
    </p:spTree>
    <p:extLst>
      <p:ext uri="{BB962C8B-B14F-4D97-AF65-F5344CB8AC3E}">
        <p14:creationId xmlns:p14="http://schemas.microsoft.com/office/powerpoint/2010/main" val="6723918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l-BE" dirty="0" err="1" smtClean="0"/>
              <a:t>Can’t</a:t>
            </a:r>
            <a:r>
              <a:rPr lang="nl-BE" dirty="0" smtClean="0"/>
              <a:t> we have </a:t>
            </a:r>
            <a:r>
              <a:rPr lang="nl-BE" dirty="0" err="1" smtClean="0"/>
              <a:t>an</a:t>
            </a:r>
            <a:r>
              <a:rPr lang="nl-BE" baseline="0" dirty="0" smtClean="0"/>
              <a:t> </a:t>
            </a:r>
            <a:r>
              <a:rPr lang="nl-BE" baseline="0" dirty="0" err="1" smtClean="0"/>
              <a:t>example</a:t>
            </a:r>
            <a:r>
              <a:rPr lang="nl-BE" baseline="0" dirty="0" smtClean="0"/>
              <a:t> </a:t>
            </a:r>
            <a:r>
              <a:rPr lang="nl-BE" baseline="0" dirty="0" err="1" smtClean="0"/>
              <a:t>from</a:t>
            </a:r>
            <a:r>
              <a:rPr lang="nl-BE" baseline="0" dirty="0" smtClean="0"/>
              <a:t> </a:t>
            </a:r>
            <a:r>
              <a:rPr lang="nl-BE" baseline="0" dirty="0" err="1" smtClean="0"/>
              <a:t>germany</a:t>
            </a:r>
            <a:r>
              <a:rPr lang="nl-BE" baseline="0" dirty="0" smtClean="0"/>
              <a:t>?</a:t>
            </a:r>
            <a:endParaRPr lang="nl-BE" dirty="0"/>
          </a:p>
        </p:txBody>
      </p:sp>
      <p:sp>
        <p:nvSpPr>
          <p:cNvPr id="4" name="Slide Number Placeholder 3"/>
          <p:cNvSpPr>
            <a:spLocks noGrp="1"/>
          </p:cNvSpPr>
          <p:nvPr>
            <p:ph type="sldNum" sz="quarter" idx="10"/>
          </p:nvPr>
        </p:nvSpPr>
        <p:spPr/>
        <p:txBody>
          <a:bodyPr/>
          <a:lstStyle/>
          <a:p>
            <a:fld id="{F07B8F03-BC93-4120-96CA-A36DF640BE24}" type="slidenum">
              <a:rPr lang="en-GB" smtClean="0"/>
              <a:pPr/>
              <a:t>7</a:t>
            </a:fld>
            <a:endParaRPr lang="en-GB"/>
          </a:p>
        </p:txBody>
      </p:sp>
    </p:spTree>
    <p:extLst>
      <p:ext uri="{BB962C8B-B14F-4D97-AF65-F5344CB8AC3E}">
        <p14:creationId xmlns:p14="http://schemas.microsoft.com/office/powerpoint/2010/main" val="6045632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07B8F03-BC93-4120-96CA-A36DF640BE24}" type="slidenum">
              <a:rPr lang="en-GB" smtClean="0"/>
              <a:pPr/>
              <a:t>8</a:t>
            </a:fld>
            <a:endParaRPr lang="en-GB"/>
          </a:p>
        </p:txBody>
      </p:sp>
    </p:spTree>
    <p:extLst>
      <p:ext uri="{BB962C8B-B14F-4D97-AF65-F5344CB8AC3E}">
        <p14:creationId xmlns:p14="http://schemas.microsoft.com/office/powerpoint/2010/main" val="42927572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07B8F03-BC93-4120-96CA-A36DF640BE24}" type="slidenum">
              <a:rPr lang="en-GB" smtClean="0"/>
              <a:pPr/>
              <a:t>9</a:t>
            </a:fld>
            <a:endParaRPr lang="en-GB"/>
          </a:p>
        </p:txBody>
      </p:sp>
    </p:spTree>
    <p:extLst>
      <p:ext uri="{BB962C8B-B14F-4D97-AF65-F5344CB8AC3E}">
        <p14:creationId xmlns:p14="http://schemas.microsoft.com/office/powerpoint/2010/main" val="62828457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ver Slide">
    <p:spTree>
      <p:nvGrpSpPr>
        <p:cNvPr id="1" name=""/>
        <p:cNvGrpSpPr/>
        <p:nvPr/>
      </p:nvGrpSpPr>
      <p:grpSpPr>
        <a:xfrm>
          <a:off x="0" y="0"/>
          <a:ext cx="0" cy="0"/>
          <a:chOff x="0" y="0"/>
          <a:chExt cx="0" cy="0"/>
        </a:xfrm>
      </p:grpSpPr>
      <p:grpSp>
        <p:nvGrpSpPr>
          <p:cNvPr id="2" name="Group 25"/>
          <p:cNvGrpSpPr/>
          <p:nvPr/>
        </p:nvGrpSpPr>
        <p:grpSpPr bwMode="gray">
          <a:xfrm>
            <a:off x="1752601" y="1"/>
            <a:ext cx="7391400" cy="6176009"/>
            <a:chOff x="19140488" y="13674"/>
            <a:chExt cx="7443798" cy="6145827"/>
          </a:xfrm>
        </p:grpSpPr>
        <p:sp>
          <p:nvSpPr>
            <p:cNvPr id="27" name="Rectangle 17"/>
            <p:cNvSpPr>
              <a:spLocks noChangeArrowheads="1"/>
            </p:cNvSpPr>
            <p:nvPr/>
          </p:nvSpPr>
          <p:spPr bwMode="gray">
            <a:xfrm>
              <a:off x="19140488" y="4188799"/>
              <a:ext cx="2302206" cy="1970702"/>
            </a:xfrm>
            <a:prstGeom prst="rect">
              <a:avLst/>
            </a:prstGeom>
            <a:solidFill>
              <a:srgbClr val="9A170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9" name="Rectangle 7"/>
            <p:cNvSpPr>
              <a:spLocks noChangeArrowheads="1"/>
            </p:cNvSpPr>
            <p:nvPr/>
          </p:nvSpPr>
          <p:spPr bwMode="gray">
            <a:xfrm>
              <a:off x="25663403" y="4032250"/>
              <a:ext cx="920883" cy="2127250"/>
            </a:xfrm>
            <a:prstGeom prst="rect">
              <a:avLst/>
            </a:prstGeom>
            <a:solidFill>
              <a:srgbClr val="F3BE2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0" name="Rectangle 8"/>
            <p:cNvSpPr>
              <a:spLocks noChangeArrowheads="1"/>
            </p:cNvSpPr>
            <p:nvPr/>
          </p:nvSpPr>
          <p:spPr bwMode="gray">
            <a:xfrm>
              <a:off x="25049482" y="2899477"/>
              <a:ext cx="734694" cy="1289321"/>
            </a:xfrm>
            <a:prstGeom prst="rect">
              <a:avLst/>
            </a:prstGeom>
            <a:solidFill>
              <a:srgbClr val="F3BC87"/>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1" name="Rectangle 9"/>
            <p:cNvSpPr>
              <a:spLocks noChangeArrowheads="1"/>
            </p:cNvSpPr>
            <p:nvPr/>
          </p:nvSpPr>
          <p:spPr bwMode="gray">
            <a:xfrm>
              <a:off x="25049482" y="4032250"/>
              <a:ext cx="734693" cy="2127250"/>
            </a:xfrm>
            <a:prstGeom prst="rect">
              <a:avLst/>
            </a:prstGeom>
            <a:solidFill>
              <a:srgbClr val="E88C1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2" name="Rectangle 11"/>
            <p:cNvSpPr>
              <a:spLocks noChangeArrowheads="1"/>
            </p:cNvSpPr>
            <p:nvPr/>
          </p:nvSpPr>
          <p:spPr bwMode="gray">
            <a:xfrm>
              <a:off x="24665780" y="706365"/>
              <a:ext cx="477045" cy="2263848"/>
            </a:xfrm>
            <a:prstGeom prst="rect">
              <a:avLst/>
            </a:prstGeom>
            <a:solidFill>
              <a:srgbClr val="E669A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41" name="Rectangle 12"/>
            <p:cNvSpPr>
              <a:spLocks noChangeArrowheads="1"/>
            </p:cNvSpPr>
            <p:nvPr/>
          </p:nvSpPr>
          <p:spPr bwMode="gray">
            <a:xfrm>
              <a:off x="24665780" y="2899478"/>
              <a:ext cx="477045" cy="1289321"/>
            </a:xfrm>
            <a:prstGeom prst="rect">
              <a:avLst/>
            </a:prstGeom>
            <a:solidFill>
              <a:srgbClr val="DB4D5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42" name="Rectangle 13"/>
            <p:cNvSpPr>
              <a:spLocks noChangeArrowheads="1"/>
            </p:cNvSpPr>
            <p:nvPr/>
          </p:nvSpPr>
          <p:spPr bwMode="gray">
            <a:xfrm>
              <a:off x="24665780" y="4032250"/>
              <a:ext cx="477045" cy="2127250"/>
            </a:xfrm>
            <a:prstGeom prst="rect">
              <a:avLst/>
            </a:prstGeom>
            <a:solidFill>
              <a:srgbClr val="D13A0D"/>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43" name="Rectangle 14"/>
            <p:cNvSpPr>
              <a:spLocks noChangeArrowheads="1"/>
            </p:cNvSpPr>
            <p:nvPr/>
          </p:nvSpPr>
          <p:spPr bwMode="gray">
            <a:xfrm>
              <a:off x="19140488" y="669925"/>
              <a:ext cx="5662612" cy="2300288"/>
            </a:xfrm>
            <a:prstGeom prst="rect">
              <a:avLst/>
            </a:prstGeom>
            <a:solidFill>
              <a:srgbClr val="D7402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44" name="Rectangle 15"/>
            <p:cNvSpPr>
              <a:spLocks noChangeArrowheads="1"/>
            </p:cNvSpPr>
            <p:nvPr/>
          </p:nvSpPr>
          <p:spPr bwMode="gray">
            <a:xfrm>
              <a:off x="19140488" y="2899478"/>
              <a:ext cx="5662612" cy="1289321"/>
            </a:xfrm>
            <a:prstGeom prst="rect">
              <a:avLst/>
            </a:prstGeom>
            <a:solidFill>
              <a:srgbClr val="CD2F1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45" name="Freeform 16"/>
            <p:cNvSpPr>
              <a:spLocks/>
            </p:cNvSpPr>
            <p:nvPr/>
          </p:nvSpPr>
          <p:spPr bwMode="gray">
            <a:xfrm>
              <a:off x="19140488" y="4032250"/>
              <a:ext cx="5662612" cy="2127250"/>
            </a:xfrm>
            <a:custGeom>
              <a:avLst/>
              <a:gdLst/>
              <a:ahLst/>
              <a:cxnLst>
                <a:cxn ang="0">
                  <a:pos x="0" y="0"/>
                </a:cxn>
                <a:cxn ang="0">
                  <a:pos x="3567" y="0"/>
                </a:cxn>
                <a:cxn ang="0">
                  <a:pos x="3567" y="1340"/>
                </a:cxn>
                <a:cxn ang="0">
                  <a:pos x="1372" y="1340"/>
                </a:cxn>
                <a:cxn ang="0">
                  <a:pos x="1372" y="181"/>
                </a:cxn>
                <a:cxn ang="0">
                  <a:pos x="0" y="181"/>
                </a:cxn>
                <a:cxn ang="0">
                  <a:pos x="0" y="0"/>
                </a:cxn>
              </a:cxnLst>
              <a:rect l="0" t="0" r="r" b="b"/>
              <a:pathLst>
                <a:path w="3567" h="1340">
                  <a:moveTo>
                    <a:pt x="0" y="0"/>
                  </a:moveTo>
                  <a:lnTo>
                    <a:pt x="3567" y="0"/>
                  </a:lnTo>
                  <a:lnTo>
                    <a:pt x="3567" y="1340"/>
                  </a:lnTo>
                  <a:lnTo>
                    <a:pt x="1372" y="1340"/>
                  </a:lnTo>
                  <a:lnTo>
                    <a:pt x="1372" y="181"/>
                  </a:lnTo>
                  <a:lnTo>
                    <a:pt x="0" y="181"/>
                  </a:lnTo>
                  <a:lnTo>
                    <a:pt x="0" y="0"/>
                  </a:lnTo>
                  <a:close/>
                </a:path>
              </a:pathLst>
            </a:custGeom>
            <a:solidFill>
              <a:srgbClr val="C42303"/>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46" name="Rectangle 10"/>
            <p:cNvSpPr>
              <a:spLocks noChangeArrowheads="1"/>
            </p:cNvSpPr>
            <p:nvPr/>
          </p:nvSpPr>
          <p:spPr bwMode="gray">
            <a:xfrm>
              <a:off x="19140488" y="13674"/>
              <a:ext cx="5662612" cy="692692"/>
            </a:xfrm>
            <a:prstGeom prst="rect">
              <a:avLst/>
            </a:prstGeom>
            <a:solidFill>
              <a:srgbClr val="EE9C3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grpSp>
      <p:sp>
        <p:nvSpPr>
          <p:cNvPr id="47" name="Title 1"/>
          <p:cNvSpPr>
            <a:spLocks noGrp="1"/>
          </p:cNvSpPr>
          <p:nvPr>
            <p:ph type="ctrTitle" hasCustomPrompt="1"/>
          </p:nvPr>
        </p:nvSpPr>
        <p:spPr bwMode="white">
          <a:xfrm>
            <a:off x="1895475" y="838200"/>
            <a:ext cx="5343525" cy="914400"/>
          </a:xfrm>
        </p:spPr>
        <p:txBody>
          <a:bodyPr anchor="t" anchorCtr="0">
            <a:noAutofit/>
          </a:bodyPr>
          <a:lstStyle>
            <a:lvl1pPr>
              <a:lnSpc>
                <a:spcPct val="90000"/>
              </a:lnSpc>
              <a:defRPr sz="3200" b="1" i="1" baseline="0">
                <a:solidFill>
                  <a:schemeClr val="bg1"/>
                </a:solidFill>
              </a:defRPr>
            </a:lvl1pPr>
          </a:lstStyle>
          <a:p>
            <a:r>
              <a:rPr lang="en-GB" noProof="0" dirty="0" smtClean="0"/>
              <a:t>Click to add the presentation’s main title</a:t>
            </a:r>
            <a:endParaRPr lang="en-GB" noProof="0" dirty="0"/>
          </a:p>
        </p:txBody>
      </p:sp>
      <p:sp>
        <p:nvSpPr>
          <p:cNvPr id="48" name="Subtitle 2"/>
          <p:cNvSpPr>
            <a:spLocks noGrp="1"/>
          </p:cNvSpPr>
          <p:nvPr>
            <p:ph type="subTitle" idx="1" hasCustomPrompt="1"/>
          </p:nvPr>
        </p:nvSpPr>
        <p:spPr bwMode="white">
          <a:xfrm>
            <a:off x="1895475" y="1828799"/>
            <a:ext cx="5343525" cy="914401"/>
          </a:xfrm>
        </p:spPr>
        <p:txBody>
          <a:bodyPr>
            <a:noAutofit/>
          </a:bodyPr>
          <a:lstStyle>
            <a:lvl1pPr marL="0" indent="0" algn="l">
              <a:lnSpc>
                <a:spcPct val="90000"/>
              </a:lnSpc>
              <a:spcAft>
                <a:spcPts val="0"/>
              </a:spcAft>
              <a:buNone/>
              <a:defRPr sz="3200" baseline="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GB" noProof="0" dirty="0" smtClean="0"/>
              <a:t>Subtitle and date (move higher if title is only one line)</a:t>
            </a:r>
          </a:p>
        </p:txBody>
      </p:sp>
      <p:grpSp>
        <p:nvGrpSpPr>
          <p:cNvPr id="3" name="Group 32"/>
          <p:cNvGrpSpPr/>
          <p:nvPr/>
        </p:nvGrpSpPr>
        <p:grpSpPr>
          <a:xfrm>
            <a:off x="968592" y="6170991"/>
            <a:ext cx="914400" cy="533479"/>
            <a:chOff x="518032" y="978681"/>
            <a:chExt cx="4572000" cy="2667393"/>
          </a:xfrm>
        </p:grpSpPr>
        <p:sp>
          <p:nvSpPr>
            <p:cNvPr id="51" name="Rectangle 37"/>
            <p:cNvSpPr>
              <a:spLocks noChangeArrowheads="1"/>
            </p:cNvSpPr>
            <p:nvPr userDrawn="1"/>
          </p:nvSpPr>
          <p:spPr bwMode="black">
            <a:xfrm>
              <a:off x="3295650" y="978681"/>
              <a:ext cx="1143000" cy="263229"/>
            </a:xfrm>
            <a:prstGeom prst="rect">
              <a:avLst/>
            </a:prstGeom>
            <a:solidFill>
              <a:srgbClr val="A100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52" name="Freeform 7"/>
            <p:cNvSpPr>
              <a:spLocks noEditPoints="1"/>
            </p:cNvSpPr>
            <p:nvPr userDrawn="1"/>
          </p:nvSpPr>
          <p:spPr bwMode="black">
            <a:xfrm>
              <a:off x="518032" y="1922794"/>
              <a:ext cx="4572000" cy="1723280"/>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noProof="0"/>
            </a:p>
          </p:txBody>
        </p:sp>
      </p:grpSp>
      <p:pic>
        <p:nvPicPr>
          <p:cNvPr id="2051" name="Picture 3"/>
          <p:cNvPicPr>
            <a:picLocks noChangeAspect="1" noChangeArrowheads="1"/>
          </p:cNvPicPr>
          <p:nvPr/>
        </p:nvPicPr>
        <p:blipFill>
          <a:blip r:embed="rId2" cstate="print"/>
          <a:srcRect/>
          <a:stretch>
            <a:fillRect/>
          </a:stretch>
        </p:blipFill>
        <p:spPr bwMode="auto">
          <a:xfrm>
            <a:off x="-108520" y="764705"/>
            <a:ext cx="1948024" cy="2160239"/>
          </a:xfrm>
          <a:prstGeom prst="rect">
            <a:avLst/>
          </a:prstGeom>
          <a:noFill/>
          <a:ln w="9525">
            <a:noFill/>
            <a:miter lim="800000"/>
            <a:headEnd/>
            <a:tailEnd/>
          </a:ln>
          <a:effectLst/>
        </p:spPr>
      </p:pic>
      <p:grpSp>
        <p:nvGrpSpPr>
          <p:cNvPr id="21" name="Group 20"/>
          <p:cNvGrpSpPr/>
          <p:nvPr userDrawn="1"/>
        </p:nvGrpSpPr>
        <p:grpSpPr bwMode="gray">
          <a:xfrm>
            <a:off x="860208" y="0"/>
            <a:ext cx="8283792" cy="6176009"/>
            <a:chOff x="19140488" y="13674"/>
            <a:chExt cx="8342516" cy="6145827"/>
          </a:xfrm>
        </p:grpSpPr>
        <p:sp>
          <p:nvSpPr>
            <p:cNvPr id="22" name="Rectangle 17"/>
            <p:cNvSpPr>
              <a:spLocks noChangeArrowheads="1"/>
            </p:cNvSpPr>
            <p:nvPr/>
          </p:nvSpPr>
          <p:spPr bwMode="gray">
            <a:xfrm>
              <a:off x="19140488" y="4188799"/>
              <a:ext cx="2302206" cy="1970702"/>
            </a:xfrm>
            <a:prstGeom prst="rect">
              <a:avLst/>
            </a:prstGeom>
            <a:solidFill>
              <a:srgbClr val="9A170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3" name="Rectangle 7"/>
            <p:cNvSpPr>
              <a:spLocks noChangeArrowheads="1"/>
            </p:cNvSpPr>
            <p:nvPr/>
          </p:nvSpPr>
          <p:spPr bwMode="gray">
            <a:xfrm>
              <a:off x="25663403" y="4032250"/>
              <a:ext cx="1819601" cy="2127250"/>
            </a:xfrm>
            <a:prstGeom prst="rect">
              <a:avLst/>
            </a:prstGeom>
            <a:solidFill>
              <a:srgbClr val="F3BE2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4" name="Rectangle 8"/>
            <p:cNvSpPr>
              <a:spLocks noChangeArrowheads="1"/>
            </p:cNvSpPr>
            <p:nvPr/>
          </p:nvSpPr>
          <p:spPr bwMode="gray">
            <a:xfrm>
              <a:off x="25049482" y="2899477"/>
              <a:ext cx="734694" cy="1289321"/>
            </a:xfrm>
            <a:prstGeom prst="rect">
              <a:avLst/>
            </a:prstGeom>
            <a:solidFill>
              <a:srgbClr val="F3BC87"/>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5" name="Rectangle 9"/>
            <p:cNvSpPr>
              <a:spLocks noChangeArrowheads="1"/>
            </p:cNvSpPr>
            <p:nvPr/>
          </p:nvSpPr>
          <p:spPr bwMode="gray">
            <a:xfrm>
              <a:off x="25049482" y="4032250"/>
              <a:ext cx="734693" cy="2127250"/>
            </a:xfrm>
            <a:prstGeom prst="rect">
              <a:avLst/>
            </a:prstGeom>
            <a:solidFill>
              <a:srgbClr val="E88C1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6" name="Rectangle 11"/>
            <p:cNvSpPr>
              <a:spLocks noChangeArrowheads="1"/>
            </p:cNvSpPr>
            <p:nvPr/>
          </p:nvSpPr>
          <p:spPr bwMode="gray">
            <a:xfrm>
              <a:off x="24665780" y="706365"/>
              <a:ext cx="477045" cy="2263848"/>
            </a:xfrm>
            <a:prstGeom prst="rect">
              <a:avLst/>
            </a:prstGeom>
            <a:solidFill>
              <a:srgbClr val="E669A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8" name="Rectangle 12"/>
            <p:cNvSpPr>
              <a:spLocks noChangeArrowheads="1"/>
            </p:cNvSpPr>
            <p:nvPr/>
          </p:nvSpPr>
          <p:spPr bwMode="gray">
            <a:xfrm>
              <a:off x="24665780" y="2899478"/>
              <a:ext cx="477045" cy="1289321"/>
            </a:xfrm>
            <a:prstGeom prst="rect">
              <a:avLst/>
            </a:prstGeom>
            <a:solidFill>
              <a:srgbClr val="DB4D5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3" name="Rectangle 13"/>
            <p:cNvSpPr>
              <a:spLocks noChangeArrowheads="1"/>
            </p:cNvSpPr>
            <p:nvPr/>
          </p:nvSpPr>
          <p:spPr bwMode="gray">
            <a:xfrm>
              <a:off x="24665780" y="4032250"/>
              <a:ext cx="477045" cy="2127250"/>
            </a:xfrm>
            <a:prstGeom prst="rect">
              <a:avLst/>
            </a:prstGeom>
            <a:solidFill>
              <a:srgbClr val="D13A0D"/>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4" name="Rectangle 14"/>
            <p:cNvSpPr>
              <a:spLocks noChangeArrowheads="1"/>
            </p:cNvSpPr>
            <p:nvPr/>
          </p:nvSpPr>
          <p:spPr bwMode="gray">
            <a:xfrm>
              <a:off x="19140488" y="669925"/>
              <a:ext cx="5662612" cy="2300288"/>
            </a:xfrm>
            <a:prstGeom prst="rect">
              <a:avLst/>
            </a:prstGeom>
            <a:solidFill>
              <a:srgbClr val="D7402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5" name="Rectangle 15"/>
            <p:cNvSpPr>
              <a:spLocks noChangeArrowheads="1"/>
            </p:cNvSpPr>
            <p:nvPr/>
          </p:nvSpPr>
          <p:spPr bwMode="gray">
            <a:xfrm>
              <a:off x="19140488" y="2899478"/>
              <a:ext cx="5662612" cy="1289321"/>
            </a:xfrm>
            <a:prstGeom prst="rect">
              <a:avLst/>
            </a:prstGeom>
            <a:solidFill>
              <a:srgbClr val="CD2F1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6" name="Freeform 16"/>
            <p:cNvSpPr>
              <a:spLocks/>
            </p:cNvSpPr>
            <p:nvPr/>
          </p:nvSpPr>
          <p:spPr bwMode="gray">
            <a:xfrm>
              <a:off x="19140488" y="4032250"/>
              <a:ext cx="5662612" cy="2127250"/>
            </a:xfrm>
            <a:custGeom>
              <a:avLst/>
              <a:gdLst/>
              <a:ahLst/>
              <a:cxnLst>
                <a:cxn ang="0">
                  <a:pos x="0" y="0"/>
                </a:cxn>
                <a:cxn ang="0">
                  <a:pos x="3567" y="0"/>
                </a:cxn>
                <a:cxn ang="0">
                  <a:pos x="3567" y="1340"/>
                </a:cxn>
                <a:cxn ang="0">
                  <a:pos x="1372" y="1340"/>
                </a:cxn>
                <a:cxn ang="0">
                  <a:pos x="1372" y="181"/>
                </a:cxn>
                <a:cxn ang="0">
                  <a:pos x="0" y="181"/>
                </a:cxn>
                <a:cxn ang="0">
                  <a:pos x="0" y="0"/>
                </a:cxn>
              </a:cxnLst>
              <a:rect l="0" t="0" r="r" b="b"/>
              <a:pathLst>
                <a:path w="3567" h="1340">
                  <a:moveTo>
                    <a:pt x="0" y="0"/>
                  </a:moveTo>
                  <a:lnTo>
                    <a:pt x="3567" y="0"/>
                  </a:lnTo>
                  <a:lnTo>
                    <a:pt x="3567" y="1340"/>
                  </a:lnTo>
                  <a:lnTo>
                    <a:pt x="1372" y="1340"/>
                  </a:lnTo>
                  <a:lnTo>
                    <a:pt x="1372" y="181"/>
                  </a:lnTo>
                  <a:lnTo>
                    <a:pt x="0" y="181"/>
                  </a:lnTo>
                  <a:lnTo>
                    <a:pt x="0" y="0"/>
                  </a:lnTo>
                  <a:close/>
                </a:path>
              </a:pathLst>
            </a:custGeom>
            <a:solidFill>
              <a:srgbClr val="C42303"/>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37" name="Rectangle 10"/>
            <p:cNvSpPr>
              <a:spLocks noChangeArrowheads="1"/>
            </p:cNvSpPr>
            <p:nvPr/>
          </p:nvSpPr>
          <p:spPr bwMode="gray">
            <a:xfrm>
              <a:off x="19140488" y="13674"/>
              <a:ext cx="5662612" cy="692692"/>
            </a:xfrm>
            <a:prstGeom prst="rect">
              <a:avLst/>
            </a:prstGeom>
            <a:solidFill>
              <a:srgbClr val="EE9C3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userDrawn="1">
  <p:cSld name="1_Cover Slide">
    <p:spTree>
      <p:nvGrpSpPr>
        <p:cNvPr id="1" name=""/>
        <p:cNvGrpSpPr/>
        <p:nvPr/>
      </p:nvGrpSpPr>
      <p:grpSpPr>
        <a:xfrm>
          <a:off x="0" y="0"/>
          <a:ext cx="0" cy="0"/>
          <a:chOff x="0" y="0"/>
          <a:chExt cx="0" cy="0"/>
        </a:xfrm>
      </p:grpSpPr>
      <p:grpSp>
        <p:nvGrpSpPr>
          <p:cNvPr id="2" name="Group 25"/>
          <p:cNvGrpSpPr/>
          <p:nvPr userDrawn="1"/>
        </p:nvGrpSpPr>
        <p:grpSpPr bwMode="gray">
          <a:xfrm>
            <a:off x="1752601" y="1"/>
            <a:ext cx="7391400" cy="6176009"/>
            <a:chOff x="19140488" y="13674"/>
            <a:chExt cx="7443798" cy="6145827"/>
          </a:xfrm>
        </p:grpSpPr>
        <p:sp>
          <p:nvSpPr>
            <p:cNvPr id="27" name="Rectangle 17"/>
            <p:cNvSpPr>
              <a:spLocks noChangeArrowheads="1"/>
            </p:cNvSpPr>
            <p:nvPr/>
          </p:nvSpPr>
          <p:spPr bwMode="gray">
            <a:xfrm>
              <a:off x="19140488" y="4188799"/>
              <a:ext cx="2302206" cy="1970702"/>
            </a:xfrm>
            <a:prstGeom prst="rect">
              <a:avLst/>
            </a:prstGeom>
            <a:solidFill>
              <a:srgbClr val="9A170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9" name="Rectangle 7"/>
            <p:cNvSpPr>
              <a:spLocks noChangeArrowheads="1"/>
            </p:cNvSpPr>
            <p:nvPr/>
          </p:nvSpPr>
          <p:spPr bwMode="gray">
            <a:xfrm>
              <a:off x="25663403" y="4032250"/>
              <a:ext cx="920883" cy="2127250"/>
            </a:xfrm>
            <a:prstGeom prst="rect">
              <a:avLst/>
            </a:prstGeom>
            <a:solidFill>
              <a:srgbClr val="F3BE2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0" name="Rectangle 8"/>
            <p:cNvSpPr>
              <a:spLocks noChangeArrowheads="1"/>
            </p:cNvSpPr>
            <p:nvPr/>
          </p:nvSpPr>
          <p:spPr bwMode="gray">
            <a:xfrm>
              <a:off x="25049482" y="2899477"/>
              <a:ext cx="734694" cy="1289321"/>
            </a:xfrm>
            <a:prstGeom prst="rect">
              <a:avLst/>
            </a:prstGeom>
            <a:solidFill>
              <a:srgbClr val="F3BC87"/>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1" name="Rectangle 9"/>
            <p:cNvSpPr>
              <a:spLocks noChangeArrowheads="1"/>
            </p:cNvSpPr>
            <p:nvPr/>
          </p:nvSpPr>
          <p:spPr bwMode="gray">
            <a:xfrm>
              <a:off x="25049482" y="4032250"/>
              <a:ext cx="734693" cy="2127250"/>
            </a:xfrm>
            <a:prstGeom prst="rect">
              <a:avLst/>
            </a:prstGeom>
            <a:solidFill>
              <a:srgbClr val="E88C1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32" name="Rectangle 11"/>
            <p:cNvSpPr>
              <a:spLocks noChangeArrowheads="1"/>
            </p:cNvSpPr>
            <p:nvPr/>
          </p:nvSpPr>
          <p:spPr bwMode="gray">
            <a:xfrm>
              <a:off x="24665780" y="706365"/>
              <a:ext cx="477045" cy="2263848"/>
            </a:xfrm>
            <a:prstGeom prst="rect">
              <a:avLst/>
            </a:prstGeom>
            <a:solidFill>
              <a:srgbClr val="E669A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41" name="Rectangle 12"/>
            <p:cNvSpPr>
              <a:spLocks noChangeArrowheads="1"/>
            </p:cNvSpPr>
            <p:nvPr/>
          </p:nvSpPr>
          <p:spPr bwMode="gray">
            <a:xfrm>
              <a:off x="24665780" y="2899478"/>
              <a:ext cx="477045" cy="1289321"/>
            </a:xfrm>
            <a:prstGeom prst="rect">
              <a:avLst/>
            </a:prstGeom>
            <a:solidFill>
              <a:srgbClr val="DB4D56"/>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42" name="Rectangle 13"/>
            <p:cNvSpPr>
              <a:spLocks noChangeArrowheads="1"/>
            </p:cNvSpPr>
            <p:nvPr/>
          </p:nvSpPr>
          <p:spPr bwMode="gray">
            <a:xfrm>
              <a:off x="24665780" y="4032250"/>
              <a:ext cx="477045" cy="2127250"/>
            </a:xfrm>
            <a:prstGeom prst="rect">
              <a:avLst/>
            </a:prstGeom>
            <a:solidFill>
              <a:srgbClr val="D13A0D"/>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43" name="Rectangle 14"/>
            <p:cNvSpPr>
              <a:spLocks noChangeArrowheads="1"/>
            </p:cNvSpPr>
            <p:nvPr/>
          </p:nvSpPr>
          <p:spPr bwMode="gray">
            <a:xfrm>
              <a:off x="19140488" y="669925"/>
              <a:ext cx="5662612" cy="2300288"/>
            </a:xfrm>
            <a:prstGeom prst="rect">
              <a:avLst/>
            </a:prstGeom>
            <a:solidFill>
              <a:srgbClr val="D74021"/>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44" name="Rectangle 15"/>
            <p:cNvSpPr>
              <a:spLocks noChangeArrowheads="1"/>
            </p:cNvSpPr>
            <p:nvPr/>
          </p:nvSpPr>
          <p:spPr bwMode="gray">
            <a:xfrm>
              <a:off x="19140488" y="2899478"/>
              <a:ext cx="5662612" cy="1289321"/>
            </a:xfrm>
            <a:prstGeom prst="rect">
              <a:avLst/>
            </a:prstGeom>
            <a:solidFill>
              <a:srgbClr val="CD2F12"/>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45" name="Freeform 16"/>
            <p:cNvSpPr>
              <a:spLocks/>
            </p:cNvSpPr>
            <p:nvPr/>
          </p:nvSpPr>
          <p:spPr bwMode="gray">
            <a:xfrm>
              <a:off x="19140488" y="4032250"/>
              <a:ext cx="5662612" cy="2127250"/>
            </a:xfrm>
            <a:custGeom>
              <a:avLst/>
              <a:gdLst/>
              <a:ahLst/>
              <a:cxnLst>
                <a:cxn ang="0">
                  <a:pos x="0" y="0"/>
                </a:cxn>
                <a:cxn ang="0">
                  <a:pos x="3567" y="0"/>
                </a:cxn>
                <a:cxn ang="0">
                  <a:pos x="3567" y="1340"/>
                </a:cxn>
                <a:cxn ang="0">
                  <a:pos x="1372" y="1340"/>
                </a:cxn>
                <a:cxn ang="0">
                  <a:pos x="1372" y="181"/>
                </a:cxn>
                <a:cxn ang="0">
                  <a:pos x="0" y="181"/>
                </a:cxn>
                <a:cxn ang="0">
                  <a:pos x="0" y="0"/>
                </a:cxn>
              </a:cxnLst>
              <a:rect l="0" t="0" r="r" b="b"/>
              <a:pathLst>
                <a:path w="3567" h="1340">
                  <a:moveTo>
                    <a:pt x="0" y="0"/>
                  </a:moveTo>
                  <a:lnTo>
                    <a:pt x="3567" y="0"/>
                  </a:lnTo>
                  <a:lnTo>
                    <a:pt x="3567" y="1340"/>
                  </a:lnTo>
                  <a:lnTo>
                    <a:pt x="1372" y="1340"/>
                  </a:lnTo>
                  <a:lnTo>
                    <a:pt x="1372" y="181"/>
                  </a:lnTo>
                  <a:lnTo>
                    <a:pt x="0" y="181"/>
                  </a:lnTo>
                  <a:lnTo>
                    <a:pt x="0" y="0"/>
                  </a:lnTo>
                  <a:close/>
                </a:path>
              </a:pathLst>
            </a:custGeom>
            <a:solidFill>
              <a:srgbClr val="C42303"/>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a:p>
          </p:txBody>
        </p:sp>
        <p:sp>
          <p:nvSpPr>
            <p:cNvPr id="46" name="Rectangle 10"/>
            <p:cNvSpPr>
              <a:spLocks noChangeArrowheads="1"/>
            </p:cNvSpPr>
            <p:nvPr/>
          </p:nvSpPr>
          <p:spPr bwMode="gray">
            <a:xfrm>
              <a:off x="19140488" y="13674"/>
              <a:ext cx="5662612" cy="692692"/>
            </a:xfrm>
            <a:prstGeom prst="rect">
              <a:avLst/>
            </a:prstGeom>
            <a:solidFill>
              <a:srgbClr val="EE9C34"/>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a:p>
          </p:txBody>
        </p:sp>
      </p:grpSp>
      <p:sp>
        <p:nvSpPr>
          <p:cNvPr id="47" name="Title 1"/>
          <p:cNvSpPr>
            <a:spLocks noGrp="1"/>
          </p:cNvSpPr>
          <p:nvPr>
            <p:ph type="ctrTitle" hasCustomPrompt="1"/>
          </p:nvPr>
        </p:nvSpPr>
        <p:spPr bwMode="white">
          <a:xfrm>
            <a:off x="1895475" y="838200"/>
            <a:ext cx="5343525" cy="914400"/>
          </a:xfrm>
        </p:spPr>
        <p:txBody>
          <a:bodyPr anchor="t" anchorCtr="0">
            <a:noAutofit/>
          </a:bodyPr>
          <a:lstStyle>
            <a:lvl1pPr>
              <a:lnSpc>
                <a:spcPct val="90000"/>
              </a:lnSpc>
              <a:defRPr sz="3200" b="1" i="1" baseline="0">
                <a:solidFill>
                  <a:schemeClr val="bg1"/>
                </a:solidFill>
              </a:defRPr>
            </a:lvl1pPr>
          </a:lstStyle>
          <a:p>
            <a:r>
              <a:rPr lang="en-GB" noProof="0" dirty="0" smtClean="0"/>
              <a:t>Click to add the presentation’s main title</a:t>
            </a:r>
            <a:endParaRPr lang="en-GB" noProof="0" dirty="0"/>
          </a:p>
        </p:txBody>
      </p:sp>
      <p:sp>
        <p:nvSpPr>
          <p:cNvPr id="48" name="Subtitle 2"/>
          <p:cNvSpPr>
            <a:spLocks noGrp="1"/>
          </p:cNvSpPr>
          <p:nvPr>
            <p:ph type="subTitle" idx="1" hasCustomPrompt="1"/>
          </p:nvPr>
        </p:nvSpPr>
        <p:spPr bwMode="white">
          <a:xfrm>
            <a:off x="1895475" y="1828799"/>
            <a:ext cx="5343525" cy="914401"/>
          </a:xfrm>
        </p:spPr>
        <p:txBody>
          <a:bodyPr>
            <a:noAutofit/>
          </a:bodyPr>
          <a:lstStyle>
            <a:lvl1pPr marL="0" indent="0" algn="l">
              <a:lnSpc>
                <a:spcPct val="90000"/>
              </a:lnSpc>
              <a:spcAft>
                <a:spcPts val="0"/>
              </a:spcAft>
              <a:buNone/>
              <a:defRPr sz="3200" baseline="0">
                <a:solidFill>
                  <a:schemeClr val="bg1"/>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GB" noProof="0" dirty="0" smtClean="0"/>
              <a:t>Subtitle and date (move higher if title is only one line)</a:t>
            </a:r>
          </a:p>
        </p:txBody>
      </p:sp>
      <p:sp>
        <p:nvSpPr>
          <p:cNvPr id="49" name="Text Placeholder 31"/>
          <p:cNvSpPr>
            <a:spLocks noGrp="1"/>
          </p:cNvSpPr>
          <p:nvPr>
            <p:ph type="body" sz="quarter" idx="10" hasCustomPrompt="1"/>
          </p:nvPr>
        </p:nvSpPr>
        <p:spPr bwMode="white">
          <a:xfrm>
            <a:off x="1895475" y="374904"/>
            <a:ext cx="4105656" cy="146304"/>
          </a:xfrm>
        </p:spPr>
        <p:txBody>
          <a:bodyPr/>
          <a:lstStyle>
            <a:lvl1pPr>
              <a:defRPr sz="1100">
                <a:solidFill>
                  <a:schemeClr val="bg1"/>
                </a:solidFill>
                <a:latin typeface="Arial" pitchFamily="34" charset="0"/>
                <a:cs typeface="Arial" pitchFamily="34" charset="0"/>
              </a:defRPr>
            </a:lvl1pPr>
            <a:lvl2pPr>
              <a:defRPr sz="1000">
                <a:solidFill>
                  <a:schemeClr val="bg1"/>
                </a:solidFill>
                <a:latin typeface="Arial" pitchFamily="34" charset="0"/>
                <a:cs typeface="Arial" pitchFamily="34" charset="0"/>
              </a:defRPr>
            </a:lvl2pPr>
            <a:lvl3pPr>
              <a:defRPr sz="1000">
                <a:solidFill>
                  <a:schemeClr val="bg1"/>
                </a:solidFill>
                <a:latin typeface="Arial" pitchFamily="34" charset="0"/>
                <a:cs typeface="Arial" pitchFamily="34" charset="0"/>
              </a:defRPr>
            </a:lvl3pPr>
            <a:lvl4pPr>
              <a:defRPr sz="1000">
                <a:solidFill>
                  <a:schemeClr val="bg1"/>
                </a:solidFill>
                <a:latin typeface="Arial" pitchFamily="34" charset="0"/>
                <a:cs typeface="Arial" pitchFamily="34" charset="0"/>
              </a:defRPr>
            </a:lvl4pPr>
            <a:lvl5pPr>
              <a:defRPr sz="1000">
                <a:solidFill>
                  <a:schemeClr val="bg1"/>
                </a:solidFill>
                <a:latin typeface="Arial" pitchFamily="34" charset="0"/>
                <a:cs typeface="Arial" pitchFamily="34" charset="0"/>
              </a:defRPr>
            </a:lvl5pPr>
          </a:lstStyle>
          <a:p>
            <a:pPr lvl="0"/>
            <a:r>
              <a:rPr lang="en-GB" noProof="0" dirty="0" err="1" smtClean="0"/>
              <a:t>www.pwc.com</a:t>
            </a:r>
            <a:endParaRPr lang="en-GB" noProof="0" dirty="0"/>
          </a:p>
        </p:txBody>
      </p:sp>
      <p:grpSp>
        <p:nvGrpSpPr>
          <p:cNvPr id="3" name="Group 32"/>
          <p:cNvGrpSpPr/>
          <p:nvPr userDrawn="1"/>
        </p:nvGrpSpPr>
        <p:grpSpPr>
          <a:xfrm>
            <a:off x="968592" y="6170991"/>
            <a:ext cx="914400" cy="533479"/>
            <a:chOff x="518032" y="978681"/>
            <a:chExt cx="4572000" cy="2667393"/>
          </a:xfrm>
        </p:grpSpPr>
        <p:sp>
          <p:nvSpPr>
            <p:cNvPr id="51" name="Rectangle 37"/>
            <p:cNvSpPr>
              <a:spLocks noChangeArrowheads="1"/>
            </p:cNvSpPr>
            <p:nvPr userDrawn="1"/>
          </p:nvSpPr>
          <p:spPr bwMode="black">
            <a:xfrm>
              <a:off x="3295650" y="978681"/>
              <a:ext cx="1143000" cy="263229"/>
            </a:xfrm>
            <a:prstGeom prst="rect">
              <a:avLst/>
            </a:prstGeom>
            <a:solidFill>
              <a:srgbClr val="A10000"/>
            </a:solidFill>
            <a:ln w="0">
              <a:noFill/>
              <a:prstDash val="solid"/>
              <a:miter lim="800000"/>
              <a:headEnd/>
              <a:tailEnd/>
            </a:ln>
          </p:spPr>
          <p:txBody>
            <a:bodyPr vert="horz" wrap="square" lIns="91440" tIns="45720" rIns="91440" bIns="45720" numCol="1" anchor="t" anchorCtr="0" compatLnSpc="1">
              <a:prstTxWarp prst="textNoShape">
                <a:avLst/>
              </a:prstTxWarp>
            </a:bodyPr>
            <a:lstStyle/>
            <a:p>
              <a:endParaRPr lang="en-GB" noProof="0"/>
            </a:p>
          </p:txBody>
        </p:sp>
        <p:sp>
          <p:nvSpPr>
            <p:cNvPr id="52" name="Freeform 7"/>
            <p:cNvSpPr>
              <a:spLocks noEditPoints="1"/>
            </p:cNvSpPr>
            <p:nvPr userDrawn="1"/>
          </p:nvSpPr>
          <p:spPr bwMode="black">
            <a:xfrm>
              <a:off x="518032" y="1922794"/>
              <a:ext cx="4572000" cy="1723280"/>
            </a:xfrm>
            <a:custGeom>
              <a:avLst/>
              <a:gdLst/>
              <a:ahLst/>
              <a:cxnLst>
                <a:cxn ang="0">
                  <a:pos x="581" y="233"/>
                </a:cxn>
                <a:cxn ang="0">
                  <a:pos x="538" y="949"/>
                </a:cxn>
                <a:cxn ang="0">
                  <a:pos x="630" y="946"/>
                </a:cxn>
                <a:cxn ang="0">
                  <a:pos x="793" y="880"/>
                </a:cxn>
                <a:cxn ang="0">
                  <a:pos x="886" y="728"/>
                </a:cxn>
                <a:cxn ang="0">
                  <a:pos x="905" y="505"/>
                </a:cxn>
                <a:cxn ang="0">
                  <a:pos x="850" y="329"/>
                </a:cxn>
                <a:cxn ang="0">
                  <a:pos x="727" y="241"/>
                </a:cxn>
                <a:cxn ang="0">
                  <a:pos x="521" y="3"/>
                </a:cxn>
                <a:cxn ang="0">
                  <a:pos x="643" y="74"/>
                </a:cxn>
                <a:cxn ang="0">
                  <a:pos x="761" y="24"/>
                </a:cxn>
                <a:cxn ang="0">
                  <a:pos x="855" y="9"/>
                </a:cxn>
                <a:cxn ang="0">
                  <a:pos x="1026" y="40"/>
                </a:cxn>
                <a:cxn ang="0">
                  <a:pos x="1180" y="172"/>
                </a:cxn>
                <a:cxn ang="0">
                  <a:pos x="1265" y="383"/>
                </a:cxn>
                <a:cxn ang="0">
                  <a:pos x="1265" y="641"/>
                </a:cxn>
                <a:cxn ang="0">
                  <a:pos x="1175" y="857"/>
                </a:cxn>
                <a:cxn ang="0">
                  <a:pos x="1005" y="1006"/>
                </a:cxn>
                <a:cxn ang="0">
                  <a:pos x="766" y="1074"/>
                </a:cxn>
                <a:cxn ang="0">
                  <a:pos x="601" y="1074"/>
                </a:cxn>
                <a:cxn ang="0">
                  <a:pos x="692" y="1447"/>
                </a:cxn>
                <a:cxn ang="0">
                  <a:pos x="171" y="1408"/>
                </a:cxn>
                <a:cxn ang="0">
                  <a:pos x="413" y="3"/>
                </a:cxn>
                <a:cxn ang="0">
                  <a:pos x="3876" y="20"/>
                </a:cxn>
                <a:cxn ang="0">
                  <a:pos x="4036" y="100"/>
                </a:cxn>
                <a:cxn ang="0">
                  <a:pos x="4113" y="232"/>
                </a:cxn>
                <a:cxn ang="0">
                  <a:pos x="4091" y="362"/>
                </a:cxn>
                <a:cxn ang="0">
                  <a:pos x="3995" y="436"/>
                </a:cxn>
                <a:cxn ang="0">
                  <a:pos x="3859" y="438"/>
                </a:cxn>
                <a:cxn ang="0">
                  <a:pos x="3757" y="114"/>
                </a:cxn>
                <a:cxn ang="0">
                  <a:pos x="3597" y="187"/>
                </a:cxn>
                <a:cxn ang="0">
                  <a:pos x="3508" y="339"/>
                </a:cxn>
                <a:cxn ang="0">
                  <a:pos x="3489" y="565"/>
                </a:cxn>
                <a:cxn ang="0">
                  <a:pos x="3547" y="753"/>
                </a:cxn>
                <a:cxn ang="0">
                  <a:pos x="3668" y="869"/>
                </a:cxn>
                <a:cxn ang="0">
                  <a:pos x="3821" y="896"/>
                </a:cxn>
                <a:cxn ang="0">
                  <a:pos x="3931" y="872"/>
                </a:cxn>
                <a:cxn ang="0">
                  <a:pos x="4079" y="810"/>
                </a:cxn>
                <a:cxn ang="0">
                  <a:pos x="4016" y="1024"/>
                </a:cxn>
                <a:cxn ang="0">
                  <a:pos x="3830" y="1080"/>
                </a:cxn>
                <a:cxn ang="0">
                  <a:pos x="3651" y="1095"/>
                </a:cxn>
                <a:cxn ang="0">
                  <a:pos x="3426" y="1060"/>
                </a:cxn>
                <a:cxn ang="0">
                  <a:pos x="3255" y="947"/>
                </a:cxn>
                <a:cxn ang="0">
                  <a:pos x="3140" y="772"/>
                </a:cxn>
                <a:cxn ang="0">
                  <a:pos x="3101" y="561"/>
                </a:cxn>
                <a:cxn ang="0">
                  <a:pos x="3153" y="318"/>
                </a:cxn>
                <a:cxn ang="0">
                  <a:pos x="3293" y="135"/>
                </a:cxn>
                <a:cxn ang="0">
                  <a:pos x="3508" y="27"/>
                </a:cxn>
                <a:cxn ang="0">
                  <a:pos x="2910" y="0"/>
                </a:cxn>
                <a:cxn ang="0">
                  <a:pos x="3040" y="52"/>
                </a:cxn>
                <a:cxn ang="0">
                  <a:pos x="3093" y="178"/>
                </a:cxn>
                <a:cxn ang="0">
                  <a:pos x="3071" y="277"/>
                </a:cxn>
                <a:cxn ang="0">
                  <a:pos x="3004" y="393"/>
                </a:cxn>
                <a:cxn ang="0">
                  <a:pos x="2876" y="561"/>
                </a:cxn>
                <a:cxn ang="0">
                  <a:pos x="1784" y="1078"/>
                </a:cxn>
                <a:cxn ang="0">
                  <a:pos x="1313" y="118"/>
                </a:cxn>
                <a:cxn ang="0">
                  <a:pos x="2247" y="25"/>
                </a:cxn>
                <a:cxn ang="0">
                  <a:pos x="2759" y="62"/>
                </a:cxn>
                <a:cxn ang="0">
                  <a:pos x="2872" y="4"/>
                </a:cxn>
              </a:cxnLst>
              <a:rect l="0" t="0" r="r" b="b"/>
              <a:pathLst>
                <a:path w="4127" h="1544">
                  <a:moveTo>
                    <a:pt x="640" y="229"/>
                  </a:moveTo>
                  <a:lnTo>
                    <a:pt x="622" y="229"/>
                  </a:lnTo>
                  <a:lnTo>
                    <a:pt x="603" y="230"/>
                  </a:lnTo>
                  <a:lnTo>
                    <a:pt x="581" y="233"/>
                  </a:lnTo>
                  <a:lnTo>
                    <a:pt x="553" y="235"/>
                  </a:lnTo>
                  <a:lnTo>
                    <a:pt x="521" y="241"/>
                  </a:lnTo>
                  <a:lnTo>
                    <a:pt x="521" y="947"/>
                  </a:lnTo>
                  <a:lnTo>
                    <a:pt x="538" y="949"/>
                  </a:lnTo>
                  <a:lnTo>
                    <a:pt x="553" y="949"/>
                  </a:lnTo>
                  <a:lnTo>
                    <a:pt x="566" y="949"/>
                  </a:lnTo>
                  <a:lnTo>
                    <a:pt x="578" y="949"/>
                  </a:lnTo>
                  <a:lnTo>
                    <a:pt x="630" y="946"/>
                  </a:lnTo>
                  <a:lnTo>
                    <a:pt x="677" y="937"/>
                  </a:lnTo>
                  <a:lnTo>
                    <a:pt x="720" y="924"/>
                  </a:lnTo>
                  <a:lnTo>
                    <a:pt x="758" y="905"/>
                  </a:lnTo>
                  <a:lnTo>
                    <a:pt x="793" y="880"/>
                  </a:lnTo>
                  <a:lnTo>
                    <a:pt x="824" y="850"/>
                  </a:lnTo>
                  <a:lnTo>
                    <a:pt x="849" y="815"/>
                  </a:lnTo>
                  <a:lnTo>
                    <a:pt x="870" y="775"/>
                  </a:lnTo>
                  <a:lnTo>
                    <a:pt x="886" y="728"/>
                  </a:lnTo>
                  <a:lnTo>
                    <a:pt x="897" y="678"/>
                  </a:lnTo>
                  <a:lnTo>
                    <a:pt x="905" y="622"/>
                  </a:lnTo>
                  <a:lnTo>
                    <a:pt x="907" y="561"/>
                  </a:lnTo>
                  <a:lnTo>
                    <a:pt x="905" y="505"/>
                  </a:lnTo>
                  <a:lnTo>
                    <a:pt x="897" y="452"/>
                  </a:lnTo>
                  <a:lnTo>
                    <a:pt x="886" y="407"/>
                  </a:lnTo>
                  <a:lnTo>
                    <a:pt x="870" y="366"/>
                  </a:lnTo>
                  <a:lnTo>
                    <a:pt x="850" y="329"/>
                  </a:lnTo>
                  <a:lnTo>
                    <a:pt x="826" y="299"/>
                  </a:lnTo>
                  <a:lnTo>
                    <a:pt x="797" y="274"/>
                  </a:lnTo>
                  <a:lnTo>
                    <a:pt x="763" y="254"/>
                  </a:lnTo>
                  <a:lnTo>
                    <a:pt x="727" y="241"/>
                  </a:lnTo>
                  <a:lnTo>
                    <a:pt x="686" y="232"/>
                  </a:lnTo>
                  <a:lnTo>
                    <a:pt x="640" y="229"/>
                  </a:lnTo>
                  <a:close/>
                  <a:moveTo>
                    <a:pt x="413" y="3"/>
                  </a:moveTo>
                  <a:lnTo>
                    <a:pt x="521" y="3"/>
                  </a:lnTo>
                  <a:lnTo>
                    <a:pt x="521" y="143"/>
                  </a:lnTo>
                  <a:lnTo>
                    <a:pt x="566" y="117"/>
                  </a:lnTo>
                  <a:lnTo>
                    <a:pt x="607" y="93"/>
                  </a:lnTo>
                  <a:lnTo>
                    <a:pt x="643" y="74"/>
                  </a:lnTo>
                  <a:lnTo>
                    <a:pt x="677" y="57"/>
                  </a:lnTo>
                  <a:lnTo>
                    <a:pt x="707" y="44"/>
                  </a:lnTo>
                  <a:lnTo>
                    <a:pt x="735" y="33"/>
                  </a:lnTo>
                  <a:lnTo>
                    <a:pt x="761" y="24"/>
                  </a:lnTo>
                  <a:lnTo>
                    <a:pt x="785" y="18"/>
                  </a:lnTo>
                  <a:lnTo>
                    <a:pt x="809" y="13"/>
                  </a:lnTo>
                  <a:lnTo>
                    <a:pt x="831" y="10"/>
                  </a:lnTo>
                  <a:lnTo>
                    <a:pt x="855" y="9"/>
                  </a:lnTo>
                  <a:lnTo>
                    <a:pt x="879" y="8"/>
                  </a:lnTo>
                  <a:lnTo>
                    <a:pt x="931" y="12"/>
                  </a:lnTo>
                  <a:lnTo>
                    <a:pt x="980" y="23"/>
                  </a:lnTo>
                  <a:lnTo>
                    <a:pt x="1026" y="40"/>
                  </a:lnTo>
                  <a:lnTo>
                    <a:pt x="1070" y="64"/>
                  </a:lnTo>
                  <a:lnTo>
                    <a:pt x="1110" y="94"/>
                  </a:lnTo>
                  <a:lnTo>
                    <a:pt x="1148" y="130"/>
                  </a:lnTo>
                  <a:lnTo>
                    <a:pt x="1180" y="172"/>
                  </a:lnTo>
                  <a:lnTo>
                    <a:pt x="1209" y="218"/>
                  </a:lnTo>
                  <a:lnTo>
                    <a:pt x="1233" y="268"/>
                  </a:lnTo>
                  <a:lnTo>
                    <a:pt x="1252" y="324"/>
                  </a:lnTo>
                  <a:lnTo>
                    <a:pt x="1265" y="383"/>
                  </a:lnTo>
                  <a:lnTo>
                    <a:pt x="1274" y="446"/>
                  </a:lnTo>
                  <a:lnTo>
                    <a:pt x="1278" y="512"/>
                  </a:lnTo>
                  <a:lnTo>
                    <a:pt x="1274" y="578"/>
                  </a:lnTo>
                  <a:lnTo>
                    <a:pt x="1265" y="641"/>
                  </a:lnTo>
                  <a:lnTo>
                    <a:pt x="1252" y="701"/>
                  </a:lnTo>
                  <a:lnTo>
                    <a:pt x="1232" y="756"/>
                  </a:lnTo>
                  <a:lnTo>
                    <a:pt x="1205" y="809"/>
                  </a:lnTo>
                  <a:lnTo>
                    <a:pt x="1175" y="857"/>
                  </a:lnTo>
                  <a:lnTo>
                    <a:pt x="1140" y="901"/>
                  </a:lnTo>
                  <a:lnTo>
                    <a:pt x="1099" y="941"/>
                  </a:lnTo>
                  <a:lnTo>
                    <a:pt x="1054" y="976"/>
                  </a:lnTo>
                  <a:lnTo>
                    <a:pt x="1005" y="1006"/>
                  </a:lnTo>
                  <a:lnTo>
                    <a:pt x="951" y="1031"/>
                  </a:lnTo>
                  <a:lnTo>
                    <a:pt x="894" y="1051"/>
                  </a:lnTo>
                  <a:lnTo>
                    <a:pt x="831" y="1065"/>
                  </a:lnTo>
                  <a:lnTo>
                    <a:pt x="766" y="1074"/>
                  </a:lnTo>
                  <a:lnTo>
                    <a:pt x="696" y="1078"/>
                  </a:lnTo>
                  <a:lnTo>
                    <a:pt x="670" y="1078"/>
                  </a:lnTo>
                  <a:lnTo>
                    <a:pt x="637" y="1076"/>
                  </a:lnTo>
                  <a:lnTo>
                    <a:pt x="601" y="1074"/>
                  </a:lnTo>
                  <a:lnTo>
                    <a:pt x="561" y="1071"/>
                  </a:lnTo>
                  <a:lnTo>
                    <a:pt x="521" y="1068"/>
                  </a:lnTo>
                  <a:lnTo>
                    <a:pt x="521" y="1408"/>
                  </a:lnTo>
                  <a:lnTo>
                    <a:pt x="692" y="1447"/>
                  </a:lnTo>
                  <a:lnTo>
                    <a:pt x="692" y="1544"/>
                  </a:lnTo>
                  <a:lnTo>
                    <a:pt x="18" y="1544"/>
                  </a:lnTo>
                  <a:lnTo>
                    <a:pt x="18" y="1447"/>
                  </a:lnTo>
                  <a:lnTo>
                    <a:pt x="171" y="1408"/>
                  </a:lnTo>
                  <a:lnTo>
                    <a:pt x="171" y="229"/>
                  </a:lnTo>
                  <a:lnTo>
                    <a:pt x="0" y="229"/>
                  </a:lnTo>
                  <a:lnTo>
                    <a:pt x="0" y="128"/>
                  </a:lnTo>
                  <a:lnTo>
                    <a:pt x="413" y="3"/>
                  </a:lnTo>
                  <a:close/>
                  <a:moveTo>
                    <a:pt x="3711" y="0"/>
                  </a:moveTo>
                  <a:lnTo>
                    <a:pt x="3770" y="3"/>
                  </a:lnTo>
                  <a:lnTo>
                    <a:pt x="3825" y="9"/>
                  </a:lnTo>
                  <a:lnTo>
                    <a:pt x="3876" y="20"/>
                  </a:lnTo>
                  <a:lnTo>
                    <a:pt x="3923" y="34"/>
                  </a:lnTo>
                  <a:lnTo>
                    <a:pt x="3965" y="53"/>
                  </a:lnTo>
                  <a:lnTo>
                    <a:pt x="4004" y="75"/>
                  </a:lnTo>
                  <a:lnTo>
                    <a:pt x="4036" y="100"/>
                  </a:lnTo>
                  <a:lnTo>
                    <a:pt x="4064" y="129"/>
                  </a:lnTo>
                  <a:lnTo>
                    <a:pt x="4086" y="160"/>
                  </a:lnTo>
                  <a:lnTo>
                    <a:pt x="4103" y="194"/>
                  </a:lnTo>
                  <a:lnTo>
                    <a:pt x="4113" y="232"/>
                  </a:lnTo>
                  <a:lnTo>
                    <a:pt x="4117" y="271"/>
                  </a:lnTo>
                  <a:lnTo>
                    <a:pt x="4114" y="304"/>
                  </a:lnTo>
                  <a:lnTo>
                    <a:pt x="4105" y="334"/>
                  </a:lnTo>
                  <a:lnTo>
                    <a:pt x="4091" y="362"/>
                  </a:lnTo>
                  <a:lnTo>
                    <a:pt x="4074" y="387"/>
                  </a:lnTo>
                  <a:lnTo>
                    <a:pt x="4051" y="407"/>
                  </a:lnTo>
                  <a:lnTo>
                    <a:pt x="4025" y="423"/>
                  </a:lnTo>
                  <a:lnTo>
                    <a:pt x="3995" y="436"/>
                  </a:lnTo>
                  <a:lnTo>
                    <a:pt x="3961" y="443"/>
                  </a:lnTo>
                  <a:lnTo>
                    <a:pt x="3925" y="446"/>
                  </a:lnTo>
                  <a:lnTo>
                    <a:pt x="3891" y="444"/>
                  </a:lnTo>
                  <a:lnTo>
                    <a:pt x="3859" y="438"/>
                  </a:lnTo>
                  <a:lnTo>
                    <a:pt x="3826" y="428"/>
                  </a:lnTo>
                  <a:lnTo>
                    <a:pt x="3792" y="413"/>
                  </a:lnTo>
                  <a:lnTo>
                    <a:pt x="3757" y="394"/>
                  </a:lnTo>
                  <a:lnTo>
                    <a:pt x="3757" y="114"/>
                  </a:lnTo>
                  <a:lnTo>
                    <a:pt x="3711" y="125"/>
                  </a:lnTo>
                  <a:lnTo>
                    <a:pt x="3668" y="140"/>
                  </a:lnTo>
                  <a:lnTo>
                    <a:pt x="3631" y="162"/>
                  </a:lnTo>
                  <a:lnTo>
                    <a:pt x="3597" y="187"/>
                  </a:lnTo>
                  <a:lnTo>
                    <a:pt x="3568" y="218"/>
                  </a:lnTo>
                  <a:lnTo>
                    <a:pt x="3543" y="253"/>
                  </a:lnTo>
                  <a:lnTo>
                    <a:pt x="3523" y="294"/>
                  </a:lnTo>
                  <a:lnTo>
                    <a:pt x="3508" y="339"/>
                  </a:lnTo>
                  <a:lnTo>
                    <a:pt x="3497" y="391"/>
                  </a:lnTo>
                  <a:lnTo>
                    <a:pt x="3489" y="447"/>
                  </a:lnTo>
                  <a:lnTo>
                    <a:pt x="3487" y="507"/>
                  </a:lnTo>
                  <a:lnTo>
                    <a:pt x="3489" y="565"/>
                  </a:lnTo>
                  <a:lnTo>
                    <a:pt x="3497" y="617"/>
                  </a:lnTo>
                  <a:lnTo>
                    <a:pt x="3509" y="667"/>
                  </a:lnTo>
                  <a:lnTo>
                    <a:pt x="3526" y="712"/>
                  </a:lnTo>
                  <a:lnTo>
                    <a:pt x="3547" y="753"/>
                  </a:lnTo>
                  <a:lnTo>
                    <a:pt x="3571" y="790"/>
                  </a:lnTo>
                  <a:lnTo>
                    <a:pt x="3600" y="821"/>
                  </a:lnTo>
                  <a:lnTo>
                    <a:pt x="3632" y="847"/>
                  </a:lnTo>
                  <a:lnTo>
                    <a:pt x="3668" y="869"/>
                  </a:lnTo>
                  <a:lnTo>
                    <a:pt x="3707" y="885"/>
                  </a:lnTo>
                  <a:lnTo>
                    <a:pt x="3750" y="894"/>
                  </a:lnTo>
                  <a:lnTo>
                    <a:pt x="3795" y="897"/>
                  </a:lnTo>
                  <a:lnTo>
                    <a:pt x="3821" y="896"/>
                  </a:lnTo>
                  <a:lnTo>
                    <a:pt x="3847" y="894"/>
                  </a:lnTo>
                  <a:lnTo>
                    <a:pt x="3874" y="889"/>
                  </a:lnTo>
                  <a:lnTo>
                    <a:pt x="3901" y="881"/>
                  </a:lnTo>
                  <a:lnTo>
                    <a:pt x="3931" y="872"/>
                  </a:lnTo>
                  <a:lnTo>
                    <a:pt x="3964" y="861"/>
                  </a:lnTo>
                  <a:lnTo>
                    <a:pt x="3999" y="846"/>
                  </a:lnTo>
                  <a:lnTo>
                    <a:pt x="4036" y="830"/>
                  </a:lnTo>
                  <a:lnTo>
                    <a:pt x="4079" y="810"/>
                  </a:lnTo>
                  <a:lnTo>
                    <a:pt x="4127" y="787"/>
                  </a:lnTo>
                  <a:lnTo>
                    <a:pt x="4127" y="976"/>
                  </a:lnTo>
                  <a:lnTo>
                    <a:pt x="4069" y="1001"/>
                  </a:lnTo>
                  <a:lnTo>
                    <a:pt x="4016" y="1024"/>
                  </a:lnTo>
                  <a:lnTo>
                    <a:pt x="3966" y="1041"/>
                  </a:lnTo>
                  <a:lnTo>
                    <a:pt x="3919" y="1058"/>
                  </a:lnTo>
                  <a:lnTo>
                    <a:pt x="3874" y="1070"/>
                  </a:lnTo>
                  <a:lnTo>
                    <a:pt x="3830" y="1080"/>
                  </a:lnTo>
                  <a:lnTo>
                    <a:pt x="3786" y="1086"/>
                  </a:lnTo>
                  <a:lnTo>
                    <a:pt x="3742" y="1091"/>
                  </a:lnTo>
                  <a:lnTo>
                    <a:pt x="3697" y="1094"/>
                  </a:lnTo>
                  <a:lnTo>
                    <a:pt x="3651" y="1095"/>
                  </a:lnTo>
                  <a:lnTo>
                    <a:pt x="3588" y="1093"/>
                  </a:lnTo>
                  <a:lnTo>
                    <a:pt x="3530" y="1086"/>
                  </a:lnTo>
                  <a:lnTo>
                    <a:pt x="3476" y="1075"/>
                  </a:lnTo>
                  <a:lnTo>
                    <a:pt x="3426" y="1060"/>
                  </a:lnTo>
                  <a:lnTo>
                    <a:pt x="3378" y="1039"/>
                  </a:lnTo>
                  <a:lnTo>
                    <a:pt x="3334" y="1014"/>
                  </a:lnTo>
                  <a:lnTo>
                    <a:pt x="3294" y="984"/>
                  </a:lnTo>
                  <a:lnTo>
                    <a:pt x="3255" y="947"/>
                  </a:lnTo>
                  <a:lnTo>
                    <a:pt x="3219" y="907"/>
                  </a:lnTo>
                  <a:lnTo>
                    <a:pt x="3188" y="865"/>
                  </a:lnTo>
                  <a:lnTo>
                    <a:pt x="3162" y="820"/>
                  </a:lnTo>
                  <a:lnTo>
                    <a:pt x="3140" y="772"/>
                  </a:lnTo>
                  <a:lnTo>
                    <a:pt x="3124" y="722"/>
                  </a:lnTo>
                  <a:lnTo>
                    <a:pt x="3111" y="670"/>
                  </a:lnTo>
                  <a:lnTo>
                    <a:pt x="3104" y="616"/>
                  </a:lnTo>
                  <a:lnTo>
                    <a:pt x="3101" y="561"/>
                  </a:lnTo>
                  <a:lnTo>
                    <a:pt x="3105" y="494"/>
                  </a:lnTo>
                  <a:lnTo>
                    <a:pt x="3115" y="433"/>
                  </a:lnTo>
                  <a:lnTo>
                    <a:pt x="3130" y="373"/>
                  </a:lnTo>
                  <a:lnTo>
                    <a:pt x="3153" y="318"/>
                  </a:lnTo>
                  <a:lnTo>
                    <a:pt x="3179" y="267"/>
                  </a:lnTo>
                  <a:lnTo>
                    <a:pt x="3213" y="219"/>
                  </a:lnTo>
                  <a:lnTo>
                    <a:pt x="3250" y="175"/>
                  </a:lnTo>
                  <a:lnTo>
                    <a:pt x="3293" y="135"/>
                  </a:lnTo>
                  <a:lnTo>
                    <a:pt x="3341" y="102"/>
                  </a:lnTo>
                  <a:lnTo>
                    <a:pt x="3392" y="72"/>
                  </a:lnTo>
                  <a:lnTo>
                    <a:pt x="3448" y="47"/>
                  </a:lnTo>
                  <a:lnTo>
                    <a:pt x="3508" y="27"/>
                  </a:lnTo>
                  <a:lnTo>
                    <a:pt x="3573" y="12"/>
                  </a:lnTo>
                  <a:lnTo>
                    <a:pt x="3640" y="3"/>
                  </a:lnTo>
                  <a:lnTo>
                    <a:pt x="3711" y="0"/>
                  </a:lnTo>
                  <a:close/>
                  <a:moveTo>
                    <a:pt x="2910" y="0"/>
                  </a:moveTo>
                  <a:lnTo>
                    <a:pt x="2948" y="4"/>
                  </a:lnTo>
                  <a:lnTo>
                    <a:pt x="2983" y="14"/>
                  </a:lnTo>
                  <a:lnTo>
                    <a:pt x="3014" y="30"/>
                  </a:lnTo>
                  <a:lnTo>
                    <a:pt x="3040" y="52"/>
                  </a:lnTo>
                  <a:lnTo>
                    <a:pt x="3063" y="78"/>
                  </a:lnTo>
                  <a:lnTo>
                    <a:pt x="3079" y="109"/>
                  </a:lnTo>
                  <a:lnTo>
                    <a:pt x="3089" y="142"/>
                  </a:lnTo>
                  <a:lnTo>
                    <a:pt x="3093" y="178"/>
                  </a:lnTo>
                  <a:lnTo>
                    <a:pt x="3091" y="203"/>
                  </a:lnTo>
                  <a:lnTo>
                    <a:pt x="3088" y="227"/>
                  </a:lnTo>
                  <a:lnTo>
                    <a:pt x="3081" y="252"/>
                  </a:lnTo>
                  <a:lnTo>
                    <a:pt x="3071" y="277"/>
                  </a:lnTo>
                  <a:lnTo>
                    <a:pt x="3060" y="303"/>
                  </a:lnTo>
                  <a:lnTo>
                    <a:pt x="3044" y="331"/>
                  </a:lnTo>
                  <a:lnTo>
                    <a:pt x="3025" y="361"/>
                  </a:lnTo>
                  <a:lnTo>
                    <a:pt x="3004" y="393"/>
                  </a:lnTo>
                  <a:lnTo>
                    <a:pt x="2978" y="429"/>
                  </a:lnTo>
                  <a:lnTo>
                    <a:pt x="2948" y="468"/>
                  </a:lnTo>
                  <a:lnTo>
                    <a:pt x="2914" y="512"/>
                  </a:lnTo>
                  <a:lnTo>
                    <a:pt x="2876" y="561"/>
                  </a:lnTo>
                  <a:lnTo>
                    <a:pt x="2472" y="1078"/>
                  </a:lnTo>
                  <a:lnTo>
                    <a:pt x="2182" y="1078"/>
                  </a:lnTo>
                  <a:lnTo>
                    <a:pt x="2182" y="424"/>
                  </a:lnTo>
                  <a:lnTo>
                    <a:pt x="1784" y="1078"/>
                  </a:lnTo>
                  <a:lnTo>
                    <a:pt x="1518" y="1078"/>
                  </a:lnTo>
                  <a:lnTo>
                    <a:pt x="1518" y="234"/>
                  </a:lnTo>
                  <a:lnTo>
                    <a:pt x="1313" y="214"/>
                  </a:lnTo>
                  <a:lnTo>
                    <a:pt x="1313" y="118"/>
                  </a:lnTo>
                  <a:lnTo>
                    <a:pt x="1690" y="25"/>
                  </a:lnTo>
                  <a:lnTo>
                    <a:pt x="1832" y="25"/>
                  </a:lnTo>
                  <a:lnTo>
                    <a:pt x="1832" y="713"/>
                  </a:lnTo>
                  <a:lnTo>
                    <a:pt x="2247" y="25"/>
                  </a:lnTo>
                  <a:lnTo>
                    <a:pt x="2497" y="25"/>
                  </a:lnTo>
                  <a:lnTo>
                    <a:pt x="2497" y="822"/>
                  </a:lnTo>
                  <a:lnTo>
                    <a:pt x="2759" y="473"/>
                  </a:lnTo>
                  <a:lnTo>
                    <a:pt x="2759" y="62"/>
                  </a:lnTo>
                  <a:lnTo>
                    <a:pt x="2779" y="44"/>
                  </a:lnTo>
                  <a:lnTo>
                    <a:pt x="2806" y="27"/>
                  </a:lnTo>
                  <a:lnTo>
                    <a:pt x="2837" y="13"/>
                  </a:lnTo>
                  <a:lnTo>
                    <a:pt x="2872" y="4"/>
                  </a:lnTo>
                  <a:lnTo>
                    <a:pt x="2910" y="0"/>
                  </a:lnTo>
                  <a:close/>
                </a:path>
              </a:pathLst>
            </a:custGeom>
            <a:solidFill>
              <a:srgbClr val="0000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GB" noProof="0"/>
            </a:p>
          </p:txBody>
        </p:sp>
      </p:grpSp>
      <p:pic>
        <p:nvPicPr>
          <p:cNvPr id="2051" name="Picture 3"/>
          <p:cNvPicPr>
            <a:picLocks noChangeAspect="1" noChangeArrowheads="1"/>
          </p:cNvPicPr>
          <p:nvPr userDrawn="1"/>
        </p:nvPicPr>
        <p:blipFill>
          <a:blip r:embed="rId2" cstate="print"/>
          <a:srcRect/>
          <a:stretch>
            <a:fillRect/>
          </a:stretch>
        </p:blipFill>
        <p:spPr bwMode="auto">
          <a:xfrm>
            <a:off x="-108520" y="764705"/>
            <a:ext cx="1948024" cy="2160239"/>
          </a:xfrm>
          <a:prstGeom prst="rect">
            <a:avLst/>
          </a:prstGeom>
          <a:noFill/>
          <a:ln w="9525">
            <a:noFill/>
            <a:miter lim="800000"/>
            <a:headEnd/>
            <a:tailEnd/>
          </a:ln>
          <a:effectLst/>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Content: One">
    <p:spTree>
      <p:nvGrpSpPr>
        <p:cNvPr id="1" name=""/>
        <p:cNvGrpSpPr/>
        <p:nvPr/>
      </p:nvGrpSpPr>
      <p:grpSpPr>
        <a:xfrm>
          <a:off x="0" y="0"/>
          <a:ext cx="0" cy="0"/>
          <a:chOff x="0" y="0"/>
          <a:chExt cx="0" cy="0"/>
        </a:xfrm>
      </p:grpSpPr>
      <p:cxnSp>
        <p:nvCxnSpPr>
          <p:cNvPr id="15" name="Shape 14"/>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539552" y="685800"/>
            <a:ext cx="8071048" cy="914400"/>
          </a:xfrm>
        </p:spPr>
        <p:txBody>
          <a:bodyPr/>
          <a:lstStyle>
            <a:lvl1pPr>
              <a:defRPr/>
            </a:lvl1pPr>
          </a:lstStyle>
          <a:p>
            <a:r>
              <a:rPr lang="en-US" noProof="0" smtClean="0"/>
              <a:t>Click to edit Master title style</a:t>
            </a:r>
            <a:endParaRPr lang="en-GB" noProof="0"/>
          </a:p>
        </p:txBody>
      </p:sp>
      <p:sp>
        <p:nvSpPr>
          <p:cNvPr id="31" name="Content Placeholder 26"/>
          <p:cNvSpPr>
            <a:spLocks noGrp="1"/>
          </p:cNvSpPr>
          <p:nvPr>
            <p:ph sz="quarter" idx="15"/>
          </p:nvPr>
        </p:nvSpPr>
        <p:spPr>
          <a:xfrm>
            <a:off x="533400" y="1752600"/>
            <a:ext cx="8077200" cy="4419600"/>
          </a:xfrm>
        </p:spPr>
        <p:txBody>
          <a:bodyPr/>
          <a:lstStyle>
            <a:lvl1pPr>
              <a:defRPr baseline="0"/>
            </a:lvl1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16" name="Slide Number Placeholder 15"/>
          <p:cNvSpPr>
            <a:spLocks noGrp="1"/>
          </p:cNvSpPr>
          <p:nvPr>
            <p:ph type="sldNum" sz="quarter" idx="18"/>
          </p:nvPr>
        </p:nvSpPr>
        <p:spPr/>
        <p:txBody>
          <a:bodyPr/>
          <a:lstStyle/>
          <a:p>
            <a:r>
              <a:rPr lang="en-GB" smtClean="0"/>
              <a:t>Slide </a:t>
            </a:r>
            <a:fld id="{F40CD079-BC3F-4086-BA81-31A79D845B02}" type="slidenum">
              <a:rPr lang="en-GB" smtClean="0"/>
              <a:pPr/>
              <a:t>‹Nr.›</a:t>
            </a:fld>
            <a:endParaRPr lang="en-GB"/>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ntent: Two">
    <p:spTree>
      <p:nvGrpSpPr>
        <p:cNvPr id="1" name=""/>
        <p:cNvGrpSpPr/>
        <p:nvPr/>
      </p:nvGrpSpPr>
      <p:grpSpPr>
        <a:xfrm>
          <a:off x="0" y="0"/>
          <a:ext cx="0" cy="0"/>
          <a:chOff x="0" y="0"/>
          <a:chExt cx="0" cy="0"/>
        </a:xfrm>
      </p:grpSpPr>
      <p:sp>
        <p:nvSpPr>
          <p:cNvPr id="2" name="Title 1"/>
          <p:cNvSpPr>
            <a:spLocks noGrp="1"/>
          </p:cNvSpPr>
          <p:nvPr>
            <p:ph type="title"/>
          </p:nvPr>
        </p:nvSpPr>
        <p:spPr>
          <a:xfrm>
            <a:off x="539552" y="685800"/>
            <a:ext cx="8071048" cy="914400"/>
          </a:xfrm>
        </p:spPr>
        <p:txBody>
          <a:bodyPr/>
          <a:lstStyle/>
          <a:p>
            <a:r>
              <a:rPr lang="en-US" noProof="0" smtClean="0"/>
              <a:t>Click to edit Master title style</a:t>
            </a:r>
            <a:endParaRPr lang="en-GB" noProof="0"/>
          </a:p>
        </p:txBody>
      </p:sp>
      <p:sp>
        <p:nvSpPr>
          <p:cNvPr id="28" name="Content Placeholder 26"/>
          <p:cNvSpPr>
            <a:spLocks noGrp="1"/>
          </p:cNvSpPr>
          <p:nvPr>
            <p:ph sz="quarter" idx="14"/>
          </p:nvPr>
        </p:nvSpPr>
        <p:spPr>
          <a:xfrm>
            <a:off x="533400" y="1752601"/>
            <a:ext cx="3962400" cy="4419599"/>
          </a:xfrm>
        </p:spPr>
        <p:txBody>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sp>
        <p:nvSpPr>
          <p:cNvPr id="31" name="Content Placeholder 26"/>
          <p:cNvSpPr>
            <a:spLocks noGrp="1"/>
          </p:cNvSpPr>
          <p:nvPr>
            <p:ph sz="quarter" idx="15"/>
          </p:nvPr>
        </p:nvSpPr>
        <p:spPr>
          <a:xfrm>
            <a:off x="4648201" y="1752600"/>
            <a:ext cx="3962399" cy="4419600"/>
          </a:xfrm>
        </p:spPr>
        <p:txBody>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a:p>
        </p:txBody>
      </p:sp>
      <p:cxnSp>
        <p:nvCxnSpPr>
          <p:cNvPr id="62" name="Shape 61"/>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6" name="Slide Number Placeholder 15"/>
          <p:cNvSpPr>
            <a:spLocks noGrp="1"/>
          </p:cNvSpPr>
          <p:nvPr>
            <p:ph type="sldNum" sz="quarter" idx="18"/>
          </p:nvPr>
        </p:nvSpPr>
        <p:spPr/>
        <p:txBody>
          <a:bodyPr/>
          <a:lstStyle/>
          <a:p>
            <a:r>
              <a:rPr lang="en-GB" smtClean="0"/>
              <a:t>Slide </a:t>
            </a:r>
            <a:fld id="{E44EE0AE-258D-448E-BE6F-A5950D950578}" type="slidenum">
              <a:rPr lang="en-GB" smtClean="0"/>
              <a:pPr/>
              <a:t>‹Nr.›</a:t>
            </a:fld>
            <a:endParaRPr lang="en-GB"/>
          </a:p>
        </p:txBody>
      </p:sp>
      <p:sp>
        <p:nvSpPr>
          <p:cNvPr id="17" name="PwCFirm"/>
          <p:cNvSpPr txBox="1"/>
          <p:nvPr/>
        </p:nvSpPr>
        <p:spPr>
          <a:xfrm>
            <a:off x="533400" y="6477000"/>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endParaRPr kumimoji="0" lang="en-GB" sz="1000" b="0" i="0" u="none" baseline="0" dirty="0" err="1" smtClean="0">
              <a:effectLst/>
              <a:latin typeface="Arial"/>
            </a:endParaRPr>
          </a:p>
        </p:txBody>
      </p:sp>
      <p:sp>
        <p:nvSpPr>
          <p:cNvPr id="8" name="PwCFirm"/>
          <p:cNvSpPr txBox="1"/>
          <p:nvPr userDrawn="1"/>
        </p:nvSpPr>
        <p:spPr>
          <a:xfrm>
            <a:off x="533400" y="6477000"/>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endParaRPr kumimoji="0" lang="en-GB" sz="1000" b="0" i="0" u="none" baseline="0" dirty="0" err="1" smtClean="0">
              <a:effectLst/>
              <a:latin typeface="Arial"/>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ontent: Two and Left Text">
    <p:spTree>
      <p:nvGrpSpPr>
        <p:cNvPr id="1" name=""/>
        <p:cNvGrpSpPr/>
        <p:nvPr/>
      </p:nvGrpSpPr>
      <p:grpSpPr>
        <a:xfrm>
          <a:off x="0" y="0"/>
          <a:ext cx="0" cy="0"/>
          <a:chOff x="0" y="0"/>
          <a:chExt cx="0" cy="0"/>
        </a:xfrm>
      </p:grpSpPr>
      <p:sp>
        <p:nvSpPr>
          <p:cNvPr id="2" name="Title 1"/>
          <p:cNvSpPr>
            <a:spLocks noGrp="1"/>
          </p:cNvSpPr>
          <p:nvPr>
            <p:ph type="title"/>
          </p:nvPr>
        </p:nvSpPr>
        <p:spPr>
          <a:xfrm>
            <a:off x="539552" y="685800"/>
            <a:ext cx="8071048" cy="914400"/>
          </a:xfrm>
        </p:spPr>
        <p:txBody>
          <a:bodyPr/>
          <a:lstStyle/>
          <a:p>
            <a:r>
              <a:rPr lang="en-US" noProof="0" smtClean="0"/>
              <a:t>Click to edit Master title style</a:t>
            </a:r>
            <a:endParaRPr lang="en-GB" noProof="0"/>
          </a:p>
        </p:txBody>
      </p:sp>
      <p:sp>
        <p:nvSpPr>
          <p:cNvPr id="28" name="Content Placeholder 26"/>
          <p:cNvSpPr>
            <a:spLocks noGrp="1"/>
          </p:cNvSpPr>
          <p:nvPr>
            <p:ph sz="quarter" idx="14"/>
          </p:nvPr>
        </p:nvSpPr>
        <p:spPr>
          <a:xfrm>
            <a:off x="6019800" y="1752600"/>
            <a:ext cx="2590800" cy="2133600"/>
          </a:xfrm>
        </p:spPr>
        <p:txBody>
          <a:bodyPr/>
          <a:lstStyle/>
          <a:p>
            <a:pPr lvl="0"/>
            <a:r>
              <a:rPr lang="en-US" noProof="0" smtClean="0"/>
              <a:t>Click to edit Master text styles</a:t>
            </a:r>
          </a:p>
        </p:txBody>
      </p:sp>
      <p:sp>
        <p:nvSpPr>
          <p:cNvPr id="31" name="Content Placeholder 26"/>
          <p:cNvSpPr>
            <a:spLocks noGrp="1"/>
          </p:cNvSpPr>
          <p:nvPr>
            <p:ph sz="quarter" idx="15"/>
          </p:nvPr>
        </p:nvSpPr>
        <p:spPr>
          <a:xfrm>
            <a:off x="6019800" y="4038600"/>
            <a:ext cx="2590800" cy="2133600"/>
          </a:xfrm>
        </p:spPr>
        <p:txBody>
          <a:bodyPr/>
          <a:lstStyle/>
          <a:p>
            <a:pPr lvl="0"/>
            <a:r>
              <a:rPr lang="en-US" noProof="0" smtClean="0"/>
              <a:t>Click to edit Master text styles</a:t>
            </a:r>
          </a:p>
        </p:txBody>
      </p:sp>
      <p:sp>
        <p:nvSpPr>
          <p:cNvPr id="13" name="Text Placeholder 12"/>
          <p:cNvSpPr>
            <a:spLocks noGrp="1"/>
          </p:cNvSpPr>
          <p:nvPr>
            <p:ph type="body" sz="quarter" idx="16"/>
          </p:nvPr>
        </p:nvSpPr>
        <p:spPr>
          <a:xfrm>
            <a:off x="533400" y="1752600"/>
            <a:ext cx="5334000" cy="4419600"/>
          </a:xfrm>
        </p:spPr>
        <p:txBody>
          <a:bodyPr/>
          <a:lstStyle/>
          <a:p>
            <a:pPr lvl="0"/>
            <a:r>
              <a:rPr lang="en-US" noProof="0" smtClean="0"/>
              <a:t>Click to edit Master text styles</a:t>
            </a:r>
          </a:p>
        </p:txBody>
      </p:sp>
      <p:cxnSp>
        <p:nvCxnSpPr>
          <p:cNvPr id="14" name="Shape 13"/>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9" name="Slide Number Placeholder 18"/>
          <p:cNvSpPr>
            <a:spLocks noGrp="1"/>
          </p:cNvSpPr>
          <p:nvPr>
            <p:ph type="sldNum" sz="quarter" idx="19"/>
          </p:nvPr>
        </p:nvSpPr>
        <p:spPr/>
        <p:txBody>
          <a:bodyPr/>
          <a:lstStyle/>
          <a:p>
            <a:r>
              <a:rPr lang="en-GB" smtClean="0"/>
              <a:t>Slide </a:t>
            </a:r>
            <a:fld id="{E5AEF7E6-F54B-465B-80D8-F94E30169B2B}" type="slidenum">
              <a:rPr lang="en-GB" smtClean="0"/>
              <a:pPr/>
              <a:t>‹Nr.›</a:t>
            </a:fld>
            <a:endParaRPr lang="en-GB"/>
          </a:p>
        </p:txBody>
      </p:sp>
      <p:sp>
        <p:nvSpPr>
          <p:cNvPr id="20" name="PwCFirm"/>
          <p:cNvSpPr txBox="1"/>
          <p:nvPr/>
        </p:nvSpPr>
        <p:spPr>
          <a:xfrm>
            <a:off x="533400" y="6477000"/>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endParaRPr kumimoji="0" lang="en-GB" sz="1000" b="0" i="0" u="none" baseline="0" dirty="0" err="1" smtClean="0">
              <a:effectLst/>
              <a:latin typeface="Arial"/>
            </a:endParaRPr>
          </a:p>
        </p:txBody>
      </p:sp>
      <p:sp>
        <p:nvSpPr>
          <p:cNvPr id="9" name="PwCFirm"/>
          <p:cNvSpPr txBox="1"/>
          <p:nvPr userDrawn="1"/>
        </p:nvSpPr>
        <p:spPr>
          <a:xfrm>
            <a:off x="533400" y="6477000"/>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endParaRPr kumimoji="0" lang="en-GB" sz="1000" b="0" i="0" u="none" baseline="0" dirty="0" err="1" smtClean="0">
              <a:effectLst/>
              <a:latin typeface="Arial"/>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ntent: Two and Right Text">
    <p:spTree>
      <p:nvGrpSpPr>
        <p:cNvPr id="1" name=""/>
        <p:cNvGrpSpPr/>
        <p:nvPr/>
      </p:nvGrpSpPr>
      <p:grpSpPr>
        <a:xfrm>
          <a:off x="0" y="0"/>
          <a:ext cx="0" cy="0"/>
          <a:chOff x="0" y="0"/>
          <a:chExt cx="0" cy="0"/>
        </a:xfrm>
      </p:grpSpPr>
      <p:sp>
        <p:nvSpPr>
          <p:cNvPr id="28" name="Content Placeholder 26"/>
          <p:cNvSpPr>
            <a:spLocks noGrp="1"/>
          </p:cNvSpPr>
          <p:nvPr>
            <p:ph sz="quarter" idx="14"/>
          </p:nvPr>
        </p:nvSpPr>
        <p:spPr>
          <a:xfrm>
            <a:off x="533400" y="1752600"/>
            <a:ext cx="2590800" cy="2133600"/>
          </a:xfrm>
        </p:spPr>
        <p:txBody>
          <a:bodyPr/>
          <a:lstStyle/>
          <a:p>
            <a:pPr lvl="0"/>
            <a:r>
              <a:rPr lang="en-US" noProof="0" smtClean="0"/>
              <a:t>Click to edit Master text styles</a:t>
            </a:r>
          </a:p>
        </p:txBody>
      </p:sp>
      <p:sp>
        <p:nvSpPr>
          <p:cNvPr id="2" name="Title 1"/>
          <p:cNvSpPr>
            <a:spLocks noGrp="1"/>
          </p:cNvSpPr>
          <p:nvPr>
            <p:ph type="title"/>
          </p:nvPr>
        </p:nvSpPr>
        <p:spPr>
          <a:xfrm>
            <a:off x="539552" y="685800"/>
            <a:ext cx="8071048" cy="914400"/>
          </a:xfrm>
        </p:spPr>
        <p:txBody>
          <a:bodyPr/>
          <a:lstStyle/>
          <a:p>
            <a:r>
              <a:rPr lang="en-US" noProof="0" smtClean="0"/>
              <a:t>Click to edit Master title style</a:t>
            </a:r>
            <a:endParaRPr lang="en-GB" noProof="0"/>
          </a:p>
        </p:txBody>
      </p:sp>
      <p:sp>
        <p:nvSpPr>
          <p:cNvPr id="31" name="Content Placeholder 26"/>
          <p:cNvSpPr>
            <a:spLocks noGrp="1"/>
          </p:cNvSpPr>
          <p:nvPr>
            <p:ph sz="quarter" idx="15"/>
          </p:nvPr>
        </p:nvSpPr>
        <p:spPr>
          <a:xfrm>
            <a:off x="533400" y="4038600"/>
            <a:ext cx="2590800" cy="2133600"/>
          </a:xfrm>
        </p:spPr>
        <p:txBody>
          <a:bodyPr/>
          <a:lstStyle/>
          <a:p>
            <a:pPr lvl="0"/>
            <a:r>
              <a:rPr lang="en-US" noProof="0" smtClean="0"/>
              <a:t>Click to edit Master text styles</a:t>
            </a:r>
          </a:p>
        </p:txBody>
      </p:sp>
      <p:sp>
        <p:nvSpPr>
          <p:cNvPr id="13" name="Text Placeholder 12"/>
          <p:cNvSpPr>
            <a:spLocks noGrp="1"/>
          </p:cNvSpPr>
          <p:nvPr>
            <p:ph type="body" sz="quarter" idx="16"/>
          </p:nvPr>
        </p:nvSpPr>
        <p:spPr>
          <a:xfrm>
            <a:off x="3276600" y="1752600"/>
            <a:ext cx="5334000" cy="4419600"/>
          </a:xfrm>
        </p:spPr>
        <p:txBody>
          <a:bodyPr/>
          <a:lstStyle/>
          <a:p>
            <a:pPr lvl="0"/>
            <a:r>
              <a:rPr lang="en-US" noProof="0" smtClean="0"/>
              <a:t>Click to edit Master text styles</a:t>
            </a:r>
          </a:p>
        </p:txBody>
      </p:sp>
      <p:cxnSp>
        <p:nvCxnSpPr>
          <p:cNvPr id="14" name="Shape 13"/>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9" name="Slide Number Placeholder 18"/>
          <p:cNvSpPr>
            <a:spLocks noGrp="1"/>
          </p:cNvSpPr>
          <p:nvPr>
            <p:ph type="sldNum" sz="quarter" idx="19"/>
          </p:nvPr>
        </p:nvSpPr>
        <p:spPr/>
        <p:txBody>
          <a:bodyPr/>
          <a:lstStyle/>
          <a:p>
            <a:r>
              <a:rPr lang="en-GB" smtClean="0"/>
              <a:t>Slide </a:t>
            </a:r>
            <a:fld id="{2A1DF1AB-ECF4-458D-ADC6-8F9126CBD0F9}" type="slidenum">
              <a:rPr lang="en-GB" smtClean="0"/>
              <a:pPr/>
              <a:t>‹Nr.›</a:t>
            </a:fld>
            <a:endParaRPr lang="en-GB"/>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ontent: One with Impact">
    <p:spTree>
      <p:nvGrpSpPr>
        <p:cNvPr id="1" name=""/>
        <p:cNvGrpSpPr/>
        <p:nvPr/>
      </p:nvGrpSpPr>
      <p:grpSpPr>
        <a:xfrm>
          <a:off x="0" y="0"/>
          <a:ext cx="0" cy="0"/>
          <a:chOff x="0" y="0"/>
          <a:chExt cx="0" cy="0"/>
        </a:xfrm>
      </p:grpSpPr>
      <p:sp>
        <p:nvSpPr>
          <p:cNvPr id="2" name="Title 1"/>
          <p:cNvSpPr>
            <a:spLocks noGrp="1"/>
          </p:cNvSpPr>
          <p:nvPr>
            <p:ph type="title"/>
          </p:nvPr>
        </p:nvSpPr>
        <p:spPr>
          <a:xfrm>
            <a:off x="3276600" y="685800"/>
            <a:ext cx="5334000" cy="914400"/>
          </a:xfrm>
        </p:spPr>
        <p:txBody>
          <a:bodyPr/>
          <a:lstStyle>
            <a:lvl1pPr>
              <a:defRPr/>
            </a:lvl1pPr>
          </a:lstStyle>
          <a:p>
            <a:r>
              <a:rPr lang="en-US" noProof="1" smtClean="0"/>
              <a:t>Click to edit Master title style</a:t>
            </a:r>
            <a:endParaRPr lang="en-GB" noProof="1"/>
          </a:p>
        </p:txBody>
      </p:sp>
      <p:sp>
        <p:nvSpPr>
          <p:cNvPr id="31" name="Content Placeholder 26"/>
          <p:cNvSpPr>
            <a:spLocks noGrp="1"/>
          </p:cNvSpPr>
          <p:nvPr>
            <p:ph sz="quarter" idx="15"/>
          </p:nvPr>
        </p:nvSpPr>
        <p:spPr>
          <a:xfrm>
            <a:off x="3276600" y="1752600"/>
            <a:ext cx="5334000" cy="4419600"/>
          </a:xfrm>
        </p:spPr>
        <p:txBody>
          <a:bodyPr/>
          <a:lstStyle>
            <a:lvl1pPr>
              <a:defRPr baseline="0"/>
            </a:lvl1pPr>
          </a:lstStyle>
          <a:p>
            <a:pPr lvl="0"/>
            <a:r>
              <a:rPr lang="en-US" noProof="1" smtClean="0"/>
              <a:t>Click to edit Master text styles</a:t>
            </a:r>
          </a:p>
          <a:p>
            <a:pPr lvl="1"/>
            <a:r>
              <a:rPr lang="en-US" noProof="1" smtClean="0"/>
              <a:t>Second level</a:t>
            </a:r>
          </a:p>
          <a:p>
            <a:pPr lvl="2"/>
            <a:r>
              <a:rPr lang="en-US" noProof="1" smtClean="0"/>
              <a:t>Third level</a:t>
            </a:r>
          </a:p>
          <a:p>
            <a:pPr lvl="3"/>
            <a:r>
              <a:rPr lang="en-US" noProof="1" smtClean="0"/>
              <a:t>Fourth level</a:t>
            </a:r>
          </a:p>
          <a:p>
            <a:pPr lvl="4"/>
            <a:r>
              <a:rPr lang="en-US" noProof="1" smtClean="0"/>
              <a:t>Fifth level</a:t>
            </a:r>
            <a:endParaRPr lang="en-GB" noProof="1"/>
          </a:p>
        </p:txBody>
      </p:sp>
      <p:sp>
        <p:nvSpPr>
          <p:cNvPr id="12" name="Text Placeholder 11"/>
          <p:cNvSpPr>
            <a:spLocks noGrp="1"/>
          </p:cNvSpPr>
          <p:nvPr>
            <p:ph type="body" sz="quarter" idx="16"/>
          </p:nvPr>
        </p:nvSpPr>
        <p:spPr>
          <a:xfrm>
            <a:off x="533400" y="1752600"/>
            <a:ext cx="2590800" cy="2130552"/>
          </a:xfrm>
        </p:spPr>
        <p:txBody>
          <a:bodyPr/>
          <a:lstStyle>
            <a:lvl1pPr>
              <a:defRPr sz="2400" b="1" i="1" baseline="0">
                <a:solidFill>
                  <a:schemeClr val="tx2"/>
                </a:solidFill>
              </a:defRPr>
            </a:lvl1pPr>
          </a:lstStyle>
          <a:p>
            <a:pPr lvl="0"/>
            <a:r>
              <a:rPr lang="en-US" noProof="1" smtClean="0"/>
              <a:t>Click to edit Master text styles</a:t>
            </a:r>
          </a:p>
        </p:txBody>
      </p:sp>
      <p:cxnSp>
        <p:nvCxnSpPr>
          <p:cNvPr id="30" name="Shape 29"/>
          <p:cNvCxnSpPr/>
          <p:nvPr/>
        </p:nvCxnSpPr>
        <p:spPr>
          <a:xfrm rot="5400000" flipH="1" flipV="1">
            <a:off x="5791201" y="-2057400"/>
            <a:ext cx="152399" cy="54864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7" name="Slide Number Placeholder 16"/>
          <p:cNvSpPr>
            <a:spLocks noGrp="1"/>
          </p:cNvSpPr>
          <p:nvPr>
            <p:ph type="sldNum" sz="quarter" idx="19"/>
          </p:nvPr>
        </p:nvSpPr>
        <p:spPr/>
        <p:txBody>
          <a:bodyPr/>
          <a:lstStyle/>
          <a:p>
            <a:r>
              <a:rPr lang="en-GB" smtClean="0"/>
              <a:t>Slide </a:t>
            </a:r>
            <a:fld id="{A487AC06-E2A2-4E8D-9AFD-439DCFCCE529}" type="slidenum">
              <a:rPr lang="en-GB" smtClean="0"/>
              <a:pPr/>
              <a:t>‹Nr.›</a:t>
            </a:fld>
            <a:endParaRPr lang="en-GB"/>
          </a:p>
        </p:txBody>
      </p:sp>
      <p:sp>
        <p:nvSpPr>
          <p:cNvPr id="18" name="PwCFirm"/>
          <p:cNvSpPr txBox="1"/>
          <p:nvPr/>
        </p:nvSpPr>
        <p:spPr>
          <a:xfrm>
            <a:off x="533400" y="6453336"/>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endParaRPr kumimoji="0" lang="en-GB" sz="1000" b="0" i="0" u="none" baseline="0" dirty="0" err="1" smtClean="0">
              <a:effectLst/>
              <a:latin typeface="Arial"/>
            </a:endParaRPr>
          </a:p>
        </p:txBody>
      </p:sp>
      <p:sp>
        <p:nvSpPr>
          <p:cNvPr id="8" name="PwCFirm"/>
          <p:cNvSpPr txBox="1"/>
          <p:nvPr userDrawn="1"/>
        </p:nvSpPr>
        <p:spPr>
          <a:xfrm>
            <a:off x="533400" y="6477000"/>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endParaRPr kumimoji="0" lang="en-GB" sz="1000" b="0" i="0" u="none" baseline="0" dirty="0" err="1" smtClean="0">
              <a:effectLst/>
              <a:latin typeface="Arial"/>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ver Only">
    <p:spTree>
      <p:nvGrpSpPr>
        <p:cNvPr id="1" name=""/>
        <p:cNvGrpSpPr/>
        <p:nvPr/>
      </p:nvGrpSpPr>
      <p:grpSpPr>
        <a:xfrm>
          <a:off x="0" y="0"/>
          <a:ext cx="0" cy="0"/>
          <a:chOff x="0" y="0"/>
          <a:chExt cx="0" cy="0"/>
        </a:xfrm>
      </p:grpSpPr>
      <p:sp>
        <p:nvSpPr>
          <p:cNvPr id="2" name="Title 1"/>
          <p:cNvSpPr>
            <a:spLocks noGrp="1"/>
          </p:cNvSpPr>
          <p:nvPr>
            <p:ph type="title"/>
          </p:nvPr>
        </p:nvSpPr>
        <p:spPr>
          <a:xfrm>
            <a:off x="539552" y="685800"/>
            <a:ext cx="8071048" cy="914400"/>
          </a:xfrm>
        </p:spPr>
        <p:txBody>
          <a:bodyPr/>
          <a:lstStyle/>
          <a:p>
            <a:r>
              <a:rPr lang="en-US" noProof="0" smtClean="0"/>
              <a:t>Click to edit Master title style</a:t>
            </a:r>
            <a:endParaRPr lang="en-GB" noProof="0"/>
          </a:p>
        </p:txBody>
      </p:sp>
      <p:cxnSp>
        <p:nvCxnSpPr>
          <p:cNvPr id="10" name="Shape 9"/>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5" name="Slide Number Placeholder 14"/>
          <p:cNvSpPr>
            <a:spLocks noGrp="1"/>
          </p:cNvSpPr>
          <p:nvPr>
            <p:ph type="sldNum" sz="quarter" idx="12"/>
          </p:nvPr>
        </p:nvSpPr>
        <p:spPr/>
        <p:txBody>
          <a:bodyPr/>
          <a:lstStyle/>
          <a:p>
            <a:r>
              <a:rPr lang="en-GB" smtClean="0"/>
              <a:t>Slide </a:t>
            </a:r>
            <a:fld id="{7703A140-4BD5-4963-8DDB-02EE24C99514}" type="slidenum">
              <a:rPr lang="en-GB" smtClean="0"/>
              <a:pPr/>
              <a:t>‹Nr.›</a:t>
            </a:fld>
            <a:endParaRPr lang="en-GB"/>
          </a:p>
        </p:txBody>
      </p:sp>
      <p:sp>
        <p:nvSpPr>
          <p:cNvPr id="16" name="PwCFirm"/>
          <p:cNvSpPr txBox="1"/>
          <p:nvPr/>
        </p:nvSpPr>
        <p:spPr>
          <a:xfrm>
            <a:off x="533400" y="6477000"/>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endParaRPr kumimoji="0" lang="en-GB" sz="1000" b="0" i="0" u="none" baseline="0" dirty="0" err="1" smtClean="0">
              <a:effectLst/>
              <a:latin typeface="Arial"/>
            </a:endParaRPr>
          </a:p>
        </p:txBody>
      </p:sp>
      <p:sp>
        <p:nvSpPr>
          <p:cNvPr id="6" name="PwCFirm"/>
          <p:cNvSpPr txBox="1"/>
          <p:nvPr userDrawn="1"/>
        </p:nvSpPr>
        <p:spPr>
          <a:xfrm>
            <a:off x="533400" y="6477000"/>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endParaRPr kumimoji="0" lang="en-GB" sz="1000" b="0" i="0" u="none" baseline="0" dirty="0" err="1" smtClean="0">
              <a:effectLst/>
              <a:latin typeface="Arial"/>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Key poi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39552" y="685800"/>
            <a:ext cx="8071048" cy="914400"/>
          </a:xfrm>
        </p:spPr>
        <p:txBody>
          <a:bodyPr/>
          <a:lstStyle>
            <a:lvl1pPr>
              <a:lnSpc>
                <a:spcPct val="100000"/>
              </a:lnSpc>
              <a:defRPr baseline="0">
                <a:solidFill>
                  <a:schemeClr val="tx1"/>
                </a:solidFill>
              </a:defRPr>
            </a:lvl1pPr>
          </a:lstStyle>
          <a:p>
            <a:r>
              <a:rPr lang="en-US" noProof="0" smtClean="0"/>
              <a:t>Click to edit Master title style</a:t>
            </a:r>
            <a:endParaRPr lang="en-GB" noProof="0"/>
          </a:p>
        </p:txBody>
      </p:sp>
      <p:cxnSp>
        <p:nvCxnSpPr>
          <p:cNvPr id="11" name="Shape 10"/>
          <p:cNvCxnSpPr/>
          <p:nvPr/>
        </p:nvCxnSpPr>
        <p:spPr>
          <a:xfrm rot="5400000" flipH="1" flipV="1">
            <a:off x="4419601" y="-3429000"/>
            <a:ext cx="152399" cy="8229600"/>
          </a:xfrm>
          <a:prstGeom prst="bentConnector2">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5" name="Content Placeholder 26"/>
          <p:cNvSpPr>
            <a:spLocks noGrp="1"/>
          </p:cNvSpPr>
          <p:nvPr>
            <p:ph sz="quarter" idx="15"/>
          </p:nvPr>
        </p:nvSpPr>
        <p:spPr>
          <a:xfrm>
            <a:off x="533400" y="1752600"/>
            <a:ext cx="8077200" cy="4419600"/>
          </a:xfrm>
        </p:spPr>
        <p:txBody>
          <a:bodyPr/>
          <a:lstStyle>
            <a:lvl1pPr indent="-274320" algn="l" defTabSz="914400" rtl="0" eaLnBrk="1" latinLnBrk="0" hangingPunct="1">
              <a:lnSpc>
                <a:spcPct val="100000"/>
              </a:lnSpc>
              <a:spcBef>
                <a:spcPts val="0"/>
              </a:spcBef>
              <a:spcAft>
                <a:spcPts val="900"/>
              </a:spcAft>
              <a:buClr>
                <a:schemeClr val="tx1"/>
              </a:buClr>
              <a:defRPr lang="en-US" sz="2000" kern="1200" baseline="0" noProof="0" dirty="0" smtClean="0">
                <a:solidFill>
                  <a:schemeClr val="tx1"/>
                </a:solidFill>
                <a:latin typeface="Georgia" pitchFamily="18" charset="0"/>
                <a:ea typeface="+mn-ea"/>
                <a:cs typeface="+mn-cs"/>
              </a:defRPr>
            </a:lvl1pPr>
            <a:lvl2pPr indent="-274320" algn="l" defTabSz="914400" rtl="0" eaLnBrk="1" latinLnBrk="0" hangingPunct="1">
              <a:lnSpc>
                <a:spcPct val="100000"/>
              </a:lnSpc>
              <a:spcBef>
                <a:spcPts val="0"/>
              </a:spcBef>
              <a:spcAft>
                <a:spcPts val="900"/>
              </a:spcAft>
              <a:buClr>
                <a:schemeClr val="tx1"/>
              </a:buClr>
              <a:defRPr lang="en-US" sz="2000" kern="1200" baseline="0" noProof="0" dirty="0" smtClean="0">
                <a:solidFill>
                  <a:schemeClr val="tx1"/>
                </a:solidFill>
                <a:latin typeface="Georgia" pitchFamily="18" charset="0"/>
                <a:ea typeface="+mn-ea"/>
                <a:cs typeface="+mn-cs"/>
              </a:defRPr>
            </a:lvl2pPr>
            <a:lvl3pPr indent="-274320" algn="l" defTabSz="914400" rtl="0" eaLnBrk="1" latinLnBrk="0" hangingPunct="1">
              <a:lnSpc>
                <a:spcPct val="100000"/>
              </a:lnSpc>
              <a:spcBef>
                <a:spcPts val="0"/>
              </a:spcBef>
              <a:spcAft>
                <a:spcPts val="900"/>
              </a:spcAft>
              <a:buClr>
                <a:schemeClr val="tx1"/>
              </a:buClr>
              <a:defRPr lang="en-US" sz="2000" kern="1200" baseline="0" noProof="0" dirty="0" smtClean="0">
                <a:solidFill>
                  <a:schemeClr val="tx1"/>
                </a:solidFill>
                <a:latin typeface="Georgia" pitchFamily="18" charset="0"/>
                <a:ea typeface="+mn-ea"/>
                <a:cs typeface="+mn-cs"/>
              </a:defRPr>
            </a:lvl3pPr>
            <a:lvl4pPr indent="-274320" algn="l" defTabSz="914400" rtl="0" eaLnBrk="1" latinLnBrk="0" hangingPunct="1">
              <a:lnSpc>
                <a:spcPct val="100000"/>
              </a:lnSpc>
              <a:spcBef>
                <a:spcPts val="0"/>
              </a:spcBef>
              <a:spcAft>
                <a:spcPts val="900"/>
              </a:spcAft>
              <a:buClr>
                <a:schemeClr val="tx1"/>
              </a:buClr>
              <a:defRPr lang="en-US" sz="2000" kern="1200" baseline="0" noProof="0" dirty="0" smtClean="0">
                <a:solidFill>
                  <a:schemeClr val="tx1"/>
                </a:solidFill>
                <a:latin typeface="Georgia" pitchFamily="18" charset="0"/>
                <a:ea typeface="+mn-ea"/>
                <a:cs typeface="+mn-cs"/>
              </a:defRPr>
            </a:lvl4pPr>
            <a:lvl5pPr indent="-274320" algn="l" defTabSz="914400" rtl="0" eaLnBrk="1" latinLnBrk="0" hangingPunct="1">
              <a:lnSpc>
                <a:spcPct val="100000"/>
              </a:lnSpc>
              <a:spcBef>
                <a:spcPts val="0"/>
              </a:spcBef>
              <a:spcAft>
                <a:spcPts val="900"/>
              </a:spcAft>
              <a:buClr>
                <a:schemeClr val="tx1"/>
              </a:buClr>
              <a:defRPr lang="en-GB" sz="2000" kern="1200" baseline="0" noProof="0" dirty="0">
                <a:solidFill>
                  <a:schemeClr val="tx1"/>
                </a:solidFill>
                <a:latin typeface="Georgia" pitchFamily="18" charset="0"/>
                <a:ea typeface="+mn-ea"/>
                <a:cs typeface="+mn-cs"/>
              </a:defRPr>
            </a:lvl5pPr>
            <a:lvl6pPr>
              <a:buClr>
                <a:schemeClr val="tx2"/>
              </a:buClr>
              <a:defRPr sz="3200" baseline="0">
                <a:solidFill>
                  <a:schemeClr val="tx2"/>
                </a:solidFill>
              </a:defRPr>
            </a:lvl6pPr>
            <a:lvl7pPr>
              <a:buClr>
                <a:schemeClr val="tx2"/>
              </a:buClr>
              <a:buAutoNum type="alphaLcPeriod"/>
              <a:defRPr sz="3200" baseline="0">
                <a:solidFill>
                  <a:schemeClr val="tx2"/>
                </a:solidFill>
              </a:defRPr>
            </a:lvl7pPr>
            <a:lvl8pPr>
              <a:buClr>
                <a:schemeClr val="tx2"/>
              </a:buClr>
              <a:buNone/>
              <a:defRPr sz="3200">
                <a:solidFill>
                  <a:schemeClr val="tx2"/>
                </a:solidFill>
              </a:defRPr>
            </a:lvl8pPr>
            <a:lvl9pPr>
              <a:defRPr sz="3200"/>
            </a:lvl9p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a:p>
        </p:txBody>
      </p:sp>
      <p:sp>
        <p:nvSpPr>
          <p:cNvPr id="17" name="Slide Number Placeholder 16"/>
          <p:cNvSpPr>
            <a:spLocks noGrp="1"/>
          </p:cNvSpPr>
          <p:nvPr>
            <p:ph type="sldNum" sz="quarter" idx="18"/>
          </p:nvPr>
        </p:nvSpPr>
        <p:spPr/>
        <p:txBody>
          <a:bodyPr/>
          <a:lstStyle/>
          <a:p>
            <a:r>
              <a:rPr lang="en-GB" smtClean="0"/>
              <a:t>Slide </a:t>
            </a:r>
            <a:fld id="{C65BB6A6-903A-4B60-A0CF-B2137834975A}" type="slidenum">
              <a:rPr lang="en-GB" smtClean="0"/>
              <a:pPr/>
              <a:t>‹Nr.›</a:t>
            </a:fld>
            <a:endParaRPr lang="en-GB"/>
          </a:p>
        </p:txBody>
      </p:sp>
      <p:sp>
        <p:nvSpPr>
          <p:cNvPr id="18" name="PwCFirm"/>
          <p:cNvSpPr txBox="1"/>
          <p:nvPr/>
        </p:nvSpPr>
        <p:spPr>
          <a:xfrm>
            <a:off x="533400" y="6477000"/>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endParaRPr kumimoji="0" lang="en-GB" sz="1000" b="0" i="0" u="none" baseline="0" dirty="0" err="1" smtClean="0">
              <a:effectLst/>
              <a:latin typeface="Arial"/>
            </a:endParaRPr>
          </a:p>
        </p:txBody>
      </p:sp>
      <p:sp>
        <p:nvSpPr>
          <p:cNvPr id="7" name="PwCFirm"/>
          <p:cNvSpPr txBox="1"/>
          <p:nvPr userDrawn="1"/>
        </p:nvSpPr>
        <p:spPr>
          <a:xfrm>
            <a:off x="533400" y="6477000"/>
            <a:ext cx="2590800" cy="152401"/>
          </a:xfrm>
          <a:prstGeom prst="rect">
            <a:avLst/>
          </a:prstGeom>
          <a:noFill/>
        </p:spPr>
        <p:txBody>
          <a:bodyPr vert="horz" wrap="square" lIns="0" tIns="0" rIns="0" bIns="0" rtlCol="0">
            <a:noAutofit/>
          </a:bodyPr>
          <a:lstStyle/>
          <a:p>
            <a:pPr indent="-274320" algn="l">
              <a:lnSpc>
                <a:spcPct val="100000"/>
              </a:lnSpc>
              <a:spcBef>
                <a:spcPct val="0"/>
              </a:spcBef>
              <a:spcAft>
                <a:spcPct val="0"/>
              </a:spcAft>
            </a:pPr>
            <a:endParaRPr kumimoji="0" lang="en-GB" sz="1000" b="0" i="0" u="none" baseline="0" dirty="0" err="1" smtClean="0">
              <a:effectLst/>
              <a:latin typeface="Arial"/>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Section Divider: Colour">
    <p:bg>
      <p:bgPr>
        <a:solidFill>
          <a:schemeClr val="bg1"/>
        </a:solidFill>
        <a:effectLst/>
      </p:bgPr>
    </p:bg>
    <p:spTree>
      <p:nvGrpSpPr>
        <p:cNvPr id="1" name=""/>
        <p:cNvGrpSpPr/>
        <p:nvPr/>
      </p:nvGrpSpPr>
      <p:grpSpPr>
        <a:xfrm>
          <a:off x="0" y="0"/>
          <a:ext cx="0" cy="0"/>
          <a:chOff x="0" y="0"/>
          <a:chExt cx="0" cy="0"/>
        </a:xfrm>
      </p:grpSpPr>
      <p:sp>
        <p:nvSpPr>
          <p:cNvPr id="57" name="Title 1"/>
          <p:cNvSpPr>
            <a:spLocks noGrp="1"/>
          </p:cNvSpPr>
          <p:nvPr>
            <p:ph type="ctrTitle"/>
          </p:nvPr>
        </p:nvSpPr>
        <p:spPr bwMode="black">
          <a:xfrm>
            <a:off x="1524000" y="685800"/>
            <a:ext cx="7086600" cy="1066800"/>
          </a:xfrm>
        </p:spPr>
        <p:txBody>
          <a:bodyPr anchor="t" anchorCtr="0">
            <a:noAutofit/>
          </a:bodyPr>
          <a:lstStyle>
            <a:lvl1pPr>
              <a:lnSpc>
                <a:spcPct val="90000"/>
              </a:lnSpc>
              <a:defRPr sz="3200" baseline="0">
                <a:solidFill>
                  <a:sysClr val="windowText" lastClr="000000"/>
                </a:solidFill>
              </a:defRPr>
            </a:lvl1pPr>
          </a:lstStyle>
          <a:p>
            <a:r>
              <a:rPr lang="en-US" noProof="0" smtClean="0"/>
              <a:t>Click to edit Master title style</a:t>
            </a:r>
            <a:endParaRPr lang="en-GB" noProof="0" dirty="0"/>
          </a:p>
        </p:txBody>
      </p:sp>
      <p:sp>
        <p:nvSpPr>
          <p:cNvPr id="22" name="Subtitle 2"/>
          <p:cNvSpPr>
            <a:spLocks noGrp="1"/>
          </p:cNvSpPr>
          <p:nvPr>
            <p:ph type="subTitle" idx="1"/>
          </p:nvPr>
        </p:nvSpPr>
        <p:spPr bwMode="black">
          <a:xfrm>
            <a:off x="1524000" y="1905000"/>
            <a:ext cx="7086600" cy="1371600"/>
          </a:xfrm>
        </p:spPr>
        <p:txBody>
          <a:bodyPr>
            <a:noAutofit/>
          </a:bodyPr>
          <a:lstStyle>
            <a:lvl1pPr marL="0" indent="0" algn="l">
              <a:lnSpc>
                <a:spcPct val="90000"/>
              </a:lnSpc>
              <a:buNone/>
              <a:defRPr sz="3200" baseline="0">
                <a:solidFill>
                  <a:sysClr val="windowText" lastClr="000000"/>
                </a:solidFill>
                <a:latin typeface="+mj-lt"/>
              </a:defRPr>
            </a:lvl1pPr>
            <a:lvl2pPr marL="0" indent="0" algn="l">
              <a:buNone/>
              <a:defRPr sz="1800">
                <a:solidFill>
                  <a:schemeClr val="bg1"/>
                </a:solidFill>
                <a:latin typeface="+mj-lt"/>
              </a:defRPr>
            </a:lvl2pPr>
            <a:lvl3pPr marL="457200" indent="0" algn="l">
              <a:buNone/>
              <a:defRPr sz="1800">
                <a:solidFill>
                  <a:schemeClr val="bg1"/>
                </a:solidFill>
                <a:latin typeface="+mj-lt"/>
              </a:defRPr>
            </a:lvl3pPr>
            <a:lvl4pPr marL="914400" indent="0" algn="l">
              <a:buNone/>
              <a:defRPr sz="1800">
                <a:solidFill>
                  <a:schemeClr val="bg1"/>
                </a:solidFill>
                <a:latin typeface="+mj-lt"/>
              </a:defRPr>
            </a:lvl4pPr>
            <a:lvl5pPr marL="1371600" indent="0" algn="l">
              <a:buNone/>
              <a:defRPr sz="1800">
                <a:solidFill>
                  <a:schemeClr val="bg1"/>
                </a:solidFill>
                <a:latin typeface="+mj-lt"/>
              </a:defRPr>
            </a:lvl5pPr>
            <a:lvl6pPr marL="1828800" indent="0" algn="l">
              <a:buNone/>
              <a:defRPr sz="1800">
                <a:solidFill>
                  <a:schemeClr val="bg1"/>
                </a:solidFill>
                <a:latin typeface="+mj-lt"/>
              </a:defRPr>
            </a:lvl6pPr>
            <a:lvl7pPr marL="2286000" indent="0" algn="l">
              <a:buNone/>
              <a:defRPr sz="1800">
                <a:solidFill>
                  <a:schemeClr val="bg1"/>
                </a:solidFill>
                <a:latin typeface="+mj-lt"/>
              </a:defRPr>
            </a:lvl7pPr>
            <a:lvl8pPr marL="2743200" indent="0" algn="l">
              <a:buNone/>
              <a:defRPr sz="1800">
                <a:solidFill>
                  <a:schemeClr val="bg1"/>
                </a:solidFill>
                <a:latin typeface="+mj-lt"/>
              </a:defRPr>
            </a:lvl8pPr>
            <a:lvl9pPr marL="3200400" indent="0" algn="l">
              <a:buNone/>
              <a:defRPr sz="1800">
                <a:solidFill>
                  <a:schemeClr val="bg1"/>
                </a:solidFill>
                <a:latin typeface="+mj-lt"/>
              </a:defRPr>
            </a:lvl9pPr>
          </a:lstStyle>
          <a:p>
            <a:r>
              <a:rPr lang="en-US" noProof="0" smtClean="0"/>
              <a:t>Click to edit Master subtitle style</a:t>
            </a:r>
            <a:endParaRPr lang="en-GB" noProof="0" smtClean="0"/>
          </a:p>
        </p:txBody>
      </p:sp>
      <p:cxnSp>
        <p:nvCxnSpPr>
          <p:cNvPr id="11" name="Shape 10"/>
          <p:cNvCxnSpPr/>
          <p:nvPr/>
        </p:nvCxnSpPr>
        <p:spPr>
          <a:xfrm rot="5400000" flipH="1" flipV="1">
            <a:off x="4419601" y="-3429000"/>
            <a:ext cx="152399" cy="8229600"/>
          </a:xfrm>
          <a:prstGeom prst="bentConnector2">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8" name="Slide Number Placeholder 16"/>
          <p:cNvSpPr>
            <a:spLocks noGrp="1"/>
          </p:cNvSpPr>
          <p:nvPr>
            <p:ph type="sldNum" sz="quarter" idx="18"/>
          </p:nvPr>
        </p:nvSpPr>
        <p:spPr>
          <a:xfrm>
            <a:off x="7086600" y="6477000"/>
            <a:ext cx="1527048" cy="152400"/>
          </a:xfrm>
        </p:spPr>
        <p:txBody>
          <a:bodyPr/>
          <a:lstStyle/>
          <a:p>
            <a:r>
              <a:rPr lang="en-GB" smtClean="0"/>
              <a:t>Slide </a:t>
            </a:r>
            <a:fld id="{4424FA8E-F7FA-40CC-BCA5-BCCDFCD308A3}" type="slidenum">
              <a:rPr lang="en-GB" smtClean="0"/>
              <a:pPr/>
              <a:t>‹Nr.›</a:t>
            </a:fld>
            <a:endParaRPr lang="en-GB"/>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hyperlink" Target="http://creativecommons.org/licenses/by/2.0/" TargetMode="Externa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9552" y="685800"/>
            <a:ext cx="8071049" cy="914400"/>
          </a:xfrm>
          <a:prstGeom prst="rect">
            <a:avLst/>
          </a:prstGeom>
        </p:spPr>
        <p:txBody>
          <a:bodyPr vert="horz" lIns="0" tIns="0" rIns="0" bIns="0" rtlCol="0" anchor="t" anchorCtr="0">
            <a:noAutofit/>
          </a:bodyPr>
          <a:lstStyle/>
          <a:p>
            <a:r>
              <a:rPr lang="en-GB" noProof="0" dirty="0" smtClean="0"/>
              <a:t>Click to edit</a:t>
            </a:r>
            <a:br>
              <a:rPr lang="en-GB" noProof="0" dirty="0" smtClean="0"/>
            </a:br>
            <a:r>
              <a:rPr lang="en-GB" noProof="0" dirty="0" smtClean="0"/>
              <a:t>Master title style</a:t>
            </a:r>
            <a:endParaRPr lang="en-GB" noProof="0" dirty="0"/>
          </a:p>
        </p:txBody>
      </p:sp>
      <p:sp>
        <p:nvSpPr>
          <p:cNvPr id="3" name="Text Placeholder 2"/>
          <p:cNvSpPr>
            <a:spLocks noGrp="1"/>
          </p:cNvSpPr>
          <p:nvPr>
            <p:ph type="body" idx="1"/>
          </p:nvPr>
        </p:nvSpPr>
        <p:spPr>
          <a:xfrm>
            <a:off x="533401" y="1752600"/>
            <a:ext cx="8077199" cy="4419600"/>
          </a:xfrm>
          <a:prstGeom prst="rect">
            <a:avLst/>
          </a:prstGeom>
        </p:spPr>
        <p:txBody>
          <a:bodyPr vert="horz" lIns="0" tIns="0" rIns="0" bIns="0" rtlCol="0">
            <a:no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GB" noProof="0" dirty="0" smtClean="0"/>
          </a:p>
        </p:txBody>
      </p:sp>
      <p:sp>
        <p:nvSpPr>
          <p:cNvPr id="12" name="Slide Number Placeholder 5"/>
          <p:cNvSpPr>
            <a:spLocks noGrp="1"/>
          </p:cNvSpPr>
          <p:nvPr>
            <p:ph type="sldNum" sz="quarter" idx="4"/>
          </p:nvPr>
        </p:nvSpPr>
        <p:spPr>
          <a:xfrm>
            <a:off x="7086600" y="6477000"/>
            <a:ext cx="1527048" cy="152400"/>
          </a:xfrm>
          <a:prstGeom prst="rect">
            <a:avLst/>
          </a:prstGeom>
        </p:spPr>
        <p:txBody>
          <a:bodyPr lIns="0" tIns="0" rIns="0" bIns="0" anchor="t" anchorCtr="0">
            <a:noAutofit/>
          </a:bodyPr>
          <a:lstStyle>
            <a:lvl1pPr algn="r">
              <a:defRPr sz="1000">
                <a:solidFill>
                  <a:schemeClr val="tx1"/>
                </a:solidFill>
                <a:latin typeface="Arial" pitchFamily="34" charset="0"/>
                <a:cs typeface="Arial" pitchFamily="34" charset="0"/>
              </a:defRPr>
            </a:lvl1pPr>
          </a:lstStyle>
          <a:p>
            <a:r>
              <a:rPr lang="en-GB" smtClean="0"/>
              <a:t>Slide </a:t>
            </a:r>
            <a:fld id="{4424FA8E-F7FA-40CC-BCA5-BCCDFCD308A3}" type="slidenum">
              <a:rPr lang="en-GB" smtClean="0"/>
              <a:pPr/>
              <a:t>‹Nr.›</a:t>
            </a:fld>
            <a:endParaRPr lang="en-GB"/>
          </a:p>
        </p:txBody>
      </p:sp>
      <p:pic>
        <p:nvPicPr>
          <p:cNvPr id="9" name="Picture 2" descr="http://www.lib.umich.edu/files/services/copyright/cc-by.png">
            <a:hlinkClick r:id="rId12"/>
          </p:cNvPr>
          <p:cNvPicPr>
            <a:picLocks noChangeAspect="1" noChangeArrowheads="1"/>
          </p:cNvPicPr>
          <p:nvPr/>
        </p:nvPicPr>
        <p:blipFill>
          <a:blip r:embed="rId13" cstate="print"/>
          <a:srcRect/>
          <a:stretch>
            <a:fillRect/>
          </a:stretch>
        </p:blipFill>
        <p:spPr bwMode="auto">
          <a:xfrm>
            <a:off x="8090178" y="6669360"/>
            <a:ext cx="539163" cy="188640"/>
          </a:xfrm>
          <a:prstGeom prst="rect">
            <a:avLst/>
          </a:prstGeom>
          <a:noFill/>
        </p:spPr>
      </p:pic>
      <p:pic>
        <p:nvPicPr>
          <p:cNvPr id="1026" name="Picture 2"/>
          <p:cNvPicPr>
            <a:picLocks noChangeAspect="1" noChangeArrowheads="1"/>
          </p:cNvPicPr>
          <p:nvPr/>
        </p:nvPicPr>
        <p:blipFill>
          <a:blip r:embed="rId14" cstate="print"/>
          <a:srcRect/>
          <a:stretch>
            <a:fillRect/>
          </a:stretch>
        </p:blipFill>
        <p:spPr bwMode="auto">
          <a:xfrm>
            <a:off x="539552" y="6309320"/>
            <a:ext cx="2717131" cy="401241"/>
          </a:xfrm>
          <a:prstGeom prst="rect">
            <a:avLst/>
          </a:prstGeom>
          <a:noFill/>
          <a:ln w="9525">
            <a:noFill/>
            <a:miter lim="800000"/>
            <a:headEnd/>
            <a:tailEnd/>
          </a:ln>
          <a:effectLst/>
        </p:spPr>
      </p:pic>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Lst>
  <p:hf hdr="0"/>
  <p:txStyles>
    <p:titleStyle>
      <a:lvl1pPr algn="l" defTabSz="914400" rtl="0" eaLnBrk="1" latinLnBrk="0" hangingPunct="1">
        <a:lnSpc>
          <a:spcPct val="100000"/>
        </a:lnSpc>
        <a:spcBef>
          <a:spcPct val="0"/>
        </a:spcBef>
        <a:buNone/>
        <a:defRPr sz="2400" b="1" i="1" kern="1200">
          <a:solidFill>
            <a:schemeClr val="tx1"/>
          </a:solidFill>
          <a:latin typeface="+mj-lt"/>
          <a:ea typeface="+mj-ea"/>
          <a:cs typeface="+mj-cs"/>
        </a:defRPr>
      </a:lvl1pPr>
    </p:titleStyle>
    <p:bodyStyle>
      <a:lvl1pPr marL="0" marR="0" indent="-274320" algn="l" defTabSz="914400" rtl="0" eaLnBrk="1" fontAlgn="auto" latinLnBrk="0" hangingPunct="1">
        <a:lnSpc>
          <a:spcPct val="100000"/>
        </a:lnSpc>
        <a:spcBef>
          <a:spcPts val="0"/>
        </a:spcBef>
        <a:spcAft>
          <a:spcPts val="900"/>
        </a:spcAft>
        <a:buClr>
          <a:schemeClr val="tx1"/>
        </a:buClr>
        <a:buSzTx/>
        <a:buFontTx/>
        <a:buNone/>
        <a:tabLst/>
        <a:defRPr sz="2000" kern="1200">
          <a:solidFill>
            <a:schemeClr val="tx1"/>
          </a:solidFill>
          <a:latin typeface="Georgia" pitchFamily="18" charset="0"/>
          <a:ea typeface="+mn-ea"/>
          <a:cs typeface="+mn-cs"/>
        </a:defRPr>
      </a:lvl1pPr>
      <a:lvl2pPr marL="27432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2pPr>
      <a:lvl3pPr marL="54864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3pPr>
      <a:lvl4pPr marL="82296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4pPr>
      <a:lvl5pPr marL="109728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baseline="0">
          <a:solidFill>
            <a:schemeClr val="tx1"/>
          </a:solidFill>
          <a:latin typeface="Georgia" pitchFamily="18" charset="0"/>
          <a:ea typeface="+mn-ea"/>
          <a:cs typeface="+mn-cs"/>
        </a:defRPr>
      </a:lvl5pPr>
      <a:lvl6pPr marL="274320" marR="0" indent="-274320" algn="l" defTabSz="914400" rtl="0" eaLnBrk="1" fontAlgn="auto" latinLnBrk="0" hangingPunct="1">
        <a:lnSpc>
          <a:spcPct val="100000"/>
        </a:lnSpc>
        <a:spcBef>
          <a:spcPts val="0"/>
        </a:spcBef>
        <a:spcAft>
          <a:spcPts val="900"/>
        </a:spcAft>
        <a:buClr>
          <a:schemeClr val="tx1"/>
        </a:buClr>
        <a:buSzPct val="100000"/>
        <a:buFont typeface="+mj-lt"/>
        <a:buAutoNum type="arabicPeriod"/>
        <a:tabLst/>
        <a:defRPr sz="2000" kern="1200" baseline="0">
          <a:solidFill>
            <a:schemeClr val="tx1"/>
          </a:solidFill>
          <a:latin typeface="Georgia" pitchFamily="18" charset="0"/>
          <a:ea typeface="+mn-ea"/>
          <a:cs typeface="+mn-cs"/>
        </a:defRPr>
      </a:lvl6pPr>
      <a:lvl7pPr marL="548640" indent="-274320" algn="l" defTabSz="914400" rtl="0" eaLnBrk="1" latinLnBrk="0" hangingPunct="1">
        <a:lnSpc>
          <a:spcPct val="100000"/>
        </a:lnSpc>
        <a:spcBef>
          <a:spcPts val="0"/>
        </a:spcBef>
        <a:spcAft>
          <a:spcPts val="900"/>
        </a:spcAft>
        <a:buSzPct val="100000"/>
        <a:buFont typeface="+mj-lt"/>
        <a:buAutoNum type="alphaLcPeriod"/>
        <a:defRPr sz="2000" kern="1200" baseline="0">
          <a:solidFill>
            <a:schemeClr val="tx1"/>
          </a:solidFill>
          <a:latin typeface="Georgia" pitchFamily="18" charset="0"/>
          <a:ea typeface="+mn-ea"/>
          <a:cs typeface="+mn-cs"/>
        </a:defRPr>
      </a:lvl7pPr>
      <a:lvl8pPr marL="822960" indent="-274320" algn="l" defTabSz="914400" rtl="0" eaLnBrk="1" latinLnBrk="0" hangingPunct="1">
        <a:lnSpc>
          <a:spcPct val="100000"/>
        </a:lnSpc>
        <a:spcBef>
          <a:spcPts val="0"/>
        </a:spcBef>
        <a:spcAft>
          <a:spcPts val="900"/>
        </a:spcAft>
        <a:buSzPct val="100000"/>
        <a:buFont typeface="+mj-lt"/>
        <a:buAutoNum type="romanLcPeriod"/>
        <a:defRPr sz="2000" kern="1200" baseline="0">
          <a:solidFill>
            <a:schemeClr val="tx1"/>
          </a:solidFill>
          <a:latin typeface="Georgia" pitchFamily="18" charset="0"/>
          <a:ea typeface="+mn-ea"/>
          <a:cs typeface="+mn-cs"/>
        </a:defRPr>
      </a:lvl8pPr>
      <a:lvl9pPr marL="0" indent="-274320" algn="l" defTabSz="914400" rtl="0" eaLnBrk="1" latinLnBrk="0" hangingPunct="1">
        <a:lnSpc>
          <a:spcPct val="100000"/>
        </a:lnSpc>
        <a:spcBef>
          <a:spcPts val="0"/>
        </a:spcBef>
        <a:spcAft>
          <a:spcPts val="900"/>
        </a:spcAft>
        <a:buFont typeface="Arial" pitchFamily="34" charset="0"/>
        <a:buNone/>
        <a:defRPr sz="2000" b="1" kern="1200" baseline="0">
          <a:solidFill>
            <a:schemeClr val="tx2"/>
          </a:solidFill>
          <a:latin typeface="Georgia" pitchFamily="18" charset="0"/>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8" Type="http://schemas.openxmlformats.org/officeDocument/2006/relationships/hyperlink" Target="http://www.slideshare.net/OpenDataSupport/introduction-to-linked-data-23402165" TargetMode="External"/><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slideshare.net/OpenDataSupport/the-psi-directive-and-open-government-data"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image" Target="../media/image10.png"/><Relationship Id="rId7" Type="http://schemas.openxmlformats.org/officeDocument/2006/relationships/image" Target="../media/image14.png"/><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 Id="rId9" Type="http://schemas.openxmlformats.org/officeDocument/2006/relationships/image" Target="../media/image16.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hyperlink" Target="http://www.nationalarchives.gov.uk/doc/open-government-license/version/1/open-government-license.htm" TargetMode="External"/><Relationship Id="rId2" Type="http://schemas.openxmlformats.org/officeDocument/2006/relationships/notesSlide" Target="../notesSlides/notesSlide20.xml"/><Relationship Id="rId1" Type="http://schemas.openxmlformats.org/officeDocument/2006/relationships/slideLayout" Target="../slideLayouts/slideLayout7.xml"/><Relationship Id="rId4" Type="http://schemas.openxmlformats.org/officeDocument/2006/relationships/image" Target="../media/image17.pn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epsiplatform.eu/sites/default/files/Final%20TR%20Open%20Data%20and%20Liability.pdf"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www.govdata.de/lizenzen"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25.xml"/><Relationship Id="rId1" Type="http://schemas.openxmlformats.org/officeDocument/2006/relationships/slideLayout" Target="../slideLayouts/slideLayout7.xml"/><Relationship Id="rId4" Type="http://schemas.openxmlformats.org/officeDocument/2006/relationships/image" Target="../media/image19.png"/></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hyperlink" Target="http://www.slideshare.net/OpenDataSupport/promoting-the-reuse-of-open-data-through-odip"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30.xml"/><Relationship Id="rId1" Type="http://schemas.openxmlformats.org/officeDocument/2006/relationships/slideLayout" Target="../slideLayouts/slideLayout2.xml"/><Relationship Id="rId5" Type="http://schemas.openxmlformats.org/officeDocument/2006/relationships/image" Target="../media/image22.png"/><Relationship Id="rId4" Type="http://schemas.openxmlformats.org/officeDocument/2006/relationships/image" Target="../media/image21.png"/></Relationships>
</file>

<file path=ppt/slides/_rels/slide32.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31.xml"/><Relationship Id="rId1" Type="http://schemas.openxmlformats.org/officeDocument/2006/relationships/slideLayout" Target="../slideLayouts/slideLayout2.xml"/><Relationship Id="rId4" Type="http://schemas.openxmlformats.org/officeDocument/2006/relationships/image" Target="../media/image24.png"/></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8" Type="http://schemas.openxmlformats.org/officeDocument/2006/relationships/hyperlink" Target="http://creativecommons.org/licenses/" TargetMode="External"/><Relationship Id="rId13" Type="http://schemas.openxmlformats.org/officeDocument/2006/relationships/hyperlink" Target="http://bit.ly/14Hwe5D" TargetMode="External"/><Relationship Id="rId3" Type="http://schemas.openxmlformats.org/officeDocument/2006/relationships/hyperlink" Target="http://opendefinition.org/" TargetMode="External"/><Relationship Id="rId7" Type="http://schemas.openxmlformats.org/officeDocument/2006/relationships/hyperlink" Target="http://ec.europa.eu/information_society/policy/psi/revision_directive/index_en.htm" TargetMode="External"/><Relationship Id="rId12" Type="http://schemas.openxmlformats.org/officeDocument/2006/relationships/hyperlink" Target="http://pro.europeana.eu/documents/858566/2cbf1f78-e036-4088-af25-94684ff90dc5" TargetMode="External"/><Relationship Id="rId2" Type="http://schemas.openxmlformats.org/officeDocument/2006/relationships/notesSlide" Target="../notesSlides/notesSlide35.xml"/><Relationship Id="rId1" Type="http://schemas.openxmlformats.org/officeDocument/2006/relationships/slideLayout" Target="../slideLayouts/slideLayout3.xml"/><Relationship Id="rId6" Type="http://schemas.openxmlformats.org/officeDocument/2006/relationships/hyperlink" Target="http://eur-lex.europa.eu/LexUriServ/LexUriServ.do?uri=OJ:L:2013:175:0001:0008:EN:PDF" TargetMode="External"/><Relationship Id="rId11" Type="http://schemas.openxmlformats.org/officeDocument/2006/relationships/hyperlink" Target="http://discovery.ac.uk/businesscase/principles/" TargetMode="External"/><Relationship Id="rId5" Type="http://schemas.openxmlformats.org/officeDocument/2006/relationships/hyperlink" Target="http://5stardata.info/" TargetMode="External"/><Relationship Id="rId10" Type="http://schemas.openxmlformats.org/officeDocument/2006/relationships/hyperlink" Target="http://epsiplatform.eu/sites/default/files/Final%20TR%20Open%20Data%20and%20Liability.pdf" TargetMode="External"/><Relationship Id="rId4" Type="http://schemas.openxmlformats.org/officeDocument/2006/relationships/hyperlink" Target="http://okfn.org/opendata/" TargetMode="External"/><Relationship Id="rId9" Type="http://schemas.openxmlformats.org/officeDocument/2006/relationships/hyperlink" Target="http://www.nationalarchives.gov.uk/doc/open-government-licence/version/1/open-government-licence.htm" TargetMode="External"/><Relationship Id="rId14" Type="http://schemas.openxmlformats.org/officeDocument/2006/relationships/hyperlink" Target="http://pro.europeana.eu/documents/858566/7f14c82a-f76c-4f4f-b8a7-600d2168a73d"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discovery.ac.uk/businesscase/principles/" TargetMode="External"/><Relationship Id="rId2" Type="http://schemas.openxmlformats.org/officeDocument/2006/relationships/notesSlide" Target="../notesSlides/notesSlide36.xml"/><Relationship Id="rId1" Type="http://schemas.openxmlformats.org/officeDocument/2006/relationships/slideLayout" Target="../slideLayouts/slideLayout2.xml"/><Relationship Id="rId6" Type="http://schemas.openxmlformats.org/officeDocument/2006/relationships/image" Target="../media/image27.png"/><Relationship Id="rId5" Type="http://schemas.openxmlformats.org/officeDocument/2006/relationships/image" Target="../media/image26.jpeg"/><Relationship Id="rId4" Type="http://schemas.openxmlformats.org/officeDocument/2006/relationships/hyperlink" Target="http://pro.europeana.eu/documents/858566/2cbf1f78-e036-4088-af25-94684ff90dc5" TargetMode="External"/></Relationships>
</file>

<file path=ppt/slides/_rels/slide38.xml.rels><?xml version="1.0" encoding="UTF-8" standalone="yes"?>
<Relationships xmlns="http://schemas.openxmlformats.org/package/2006/relationships"><Relationship Id="rId8" Type="http://schemas.openxmlformats.org/officeDocument/2006/relationships/image" Target="../media/image28.jpeg"/><Relationship Id="rId3" Type="http://schemas.openxmlformats.org/officeDocument/2006/relationships/hyperlink" Target="http://ec.europa.eu/information_society/policy/psi/revision_directive/index_en.htm" TargetMode="External"/><Relationship Id="rId7" Type="http://schemas.openxmlformats.org/officeDocument/2006/relationships/hyperlink" Target="https://joinup.ec.europa.eu/category/licence/isa-open-metadata-licence-v11" TargetMode="External"/><Relationship Id="rId12" Type="http://schemas.openxmlformats.org/officeDocument/2006/relationships/image" Target="../media/image32.png"/><Relationship Id="rId2" Type="http://schemas.openxmlformats.org/officeDocument/2006/relationships/notesSlide" Target="../notesSlides/notesSlide37.xml"/><Relationship Id="rId1" Type="http://schemas.openxmlformats.org/officeDocument/2006/relationships/slideLayout" Target="../slideLayouts/slideLayout2.xml"/><Relationship Id="rId6" Type="http://schemas.openxmlformats.org/officeDocument/2006/relationships/hyperlink" Target="http://www.lapsi-project.eu/" TargetMode="External"/><Relationship Id="rId11" Type="http://schemas.openxmlformats.org/officeDocument/2006/relationships/image" Target="../media/image31.png"/><Relationship Id="rId5" Type="http://schemas.openxmlformats.org/officeDocument/2006/relationships/hyperlink" Target="http://opendatacommons.org/licenses/" TargetMode="External"/><Relationship Id="rId10" Type="http://schemas.openxmlformats.org/officeDocument/2006/relationships/image" Target="../media/image30.jpeg"/><Relationship Id="rId4" Type="http://schemas.openxmlformats.org/officeDocument/2006/relationships/hyperlink" Target="http://creativecommons.org/licenses/" TargetMode="External"/><Relationship Id="rId9" Type="http://schemas.openxmlformats.org/officeDocument/2006/relationships/image" Target="../media/image29.jpeg"/></Relationships>
</file>

<file path=ppt/slides/_rels/slide39.xml.rels><?xml version="1.0" encoding="UTF-8" standalone="yes"?>
<Relationships xmlns="http://schemas.openxmlformats.org/package/2006/relationships"><Relationship Id="rId8" Type="http://schemas.openxmlformats.org/officeDocument/2006/relationships/hyperlink" Target="http://www.google.co.uk/url?sa=i&amp;source=images&amp;cd=&amp;cad=rja&amp;docid=SE7FMEdJDXLGRM&amp;tbnid=iOAlFfmdXacIzM:&amp;ved=0CAgQjRwwAA&amp;url=http://www.collaboration133.com/despite-posting-huge-profits-linkedin-still-hasnt-figured-out-rss-feeds/1329/linkedin-icon/&amp;ei=qViTUeDwDsfesgbKloCIDQ&amp;psig=AFQjCNFUKf5qekIs09Vjl6j4tqvs6rCrxQ&amp;ust=1368697385296369" TargetMode="External"/><Relationship Id="rId13" Type="http://schemas.openxmlformats.org/officeDocument/2006/relationships/hyperlink" Target="https://twitter.com/OpenDataSupport" TargetMode="External"/><Relationship Id="rId3" Type="http://schemas.openxmlformats.org/officeDocument/2006/relationships/hyperlink" Target="http://www.google.co.uk/url?sa=i&amp;rct=j&amp;q=&amp;esrc=s&amp;frm=1&amp;source=images&amp;cd=&amp;cad=rja&amp;docid=kQOSE_Qm988B-M&amp;tbnid=wtsKUGiNqTAINM:&amp;ved=&amp;url=http://iwebask.com/blog/2012/06/11/leverage-slideshare-increase-traffic-website/&amp;ei=TliTUf7PFMKXtAahwoCQDg&amp;bvm=bv.46471029,d.Yms&amp;psig=AFQjCNHXFJZYAyHNHJZynmy81ri4lsG6Hw&amp;ust=1368697294780597" TargetMode="External"/><Relationship Id="rId7" Type="http://schemas.openxmlformats.org/officeDocument/2006/relationships/hyperlink" Target="http://www.opendatasupport.eu/" TargetMode="External"/><Relationship Id="rId12" Type="http://schemas.openxmlformats.org/officeDocument/2006/relationships/image" Target="../media/image36.png"/><Relationship Id="rId2" Type="http://schemas.openxmlformats.org/officeDocument/2006/relationships/notesSlide" Target="../notesSlides/notesSlide38.xml"/><Relationship Id="rId16" Type="http://schemas.openxmlformats.org/officeDocument/2006/relationships/hyperlink" Target="mailto:contact@opendatasupport.eu" TargetMode="External"/><Relationship Id="rId1" Type="http://schemas.openxmlformats.org/officeDocument/2006/relationships/slideLayout" Target="../slideLayouts/slideLayout2.xml"/><Relationship Id="rId6" Type="http://schemas.openxmlformats.org/officeDocument/2006/relationships/image" Target="../media/image34.png"/><Relationship Id="rId11" Type="http://schemas.openxmlformats.org/officeDocument/2006/relationships/hyperlink" Target="http://www.google.co.uk/url?sa=i&amp;rct=j&amp;q=&amp;esrc=s&amp;frm=1&amp;source=images&amp;cd=&amp;cad=rja&amp;docid=H73Bp3_m1xl35M&amp;tbnid=RL8r_BDa6hOUiM:&amp;ved=0CAUQjRw&amp;url=http://info.hjmt.com/blog/bid/271040/Should-You-Use-a-Live-Twitter-Stream-at-Your-Next-Event&amp;ei=dFmTUfTsGMWItQaWtIHoDA&amp;bvm=bv.46471029,d.Yms&amp;psig=AFQjCNEdFo_vMlWlFwv7YoyBHrTZ8pUvFA&amp;ust=1368697574802004" TargetMode="External"/><Relationship Id="rId5" Type="http://schemas.openxmlformats.org/officeDocument/2006/relationships/hyperlink" Target="http://www.slideshare.net/OpenDataSupport" TargetMode="External"/><Relationship Id="rId15" Type="http://schemas.openxmlformats.org/officeDocument/2006/relationships/image" Target="../media/image37.png"/><Relationship Id="rId10" Type="http://schemas.openxmlformats.org/officeDocument/2006/relationships/hyperlink" Target="http://www.linkedin.com/groups/Open-Data-Support-4859070?gid=4859070&amp;mostPopular=&amp;trk=tyah" TargetMode="External"/><Relationship Id="rId4" Type="http://schemas.openxmlformats.org/officeDocument/2006/relationships/image" Target="../media/image33.jpeg"/><Relationship Id="rId9" Type="http://schemas.openxmlformats.org/officeDocument/2006/relationships/image" Target="../media/image35.png"/><Relationship Id="rId14" Type="http://schemas.openxmlformats.org/officeDocument/2006/relationships/hyperlink" Target="http://joinup.ec.europa.eu/"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95475" y="838200"/>
            <a:ext cx="5343525" cy="3814936"/>
          </a:xfrm>
        </p:spPr>
        <p:txBody>
          <a:bodyPr/>
          <a:lstStyle/>
          <a:p>
            <a:r>
              <a:rPr lang="de-DE" sz="1600" i="0" dirty="0" smtClean="0"/>
              <a:t>Trainingsmodul 2.5</a:t>
            </a:r>
            <a:r>
              <a:rPr lang="en-GB" sz="1400" i="0" dirty="0" smtClean="0"/>
              <a:t/>
            </a:r>
            <a:br>
              <a:rPr lang="en-GB" sz="1400" i="0" dirty="0" smtClean="0"/>
            </a:br>
            <a:r>
              <a:rPr lang="en-GB" sz="1800" i="0" dirty="0" smtClean="0"/>
              <a:t/>
            </a:r>
            <a:br>
              <a:rPr lang="en-GB" sz="1800" i="0" dirty="0" smtClean="0"/>
            </a:br>
            <a:r>
              <a:rPr lang="en-GB" sz="1800" i="0" dirty="0" smtClean="0"/>
              <a:t/>
            </a:r>
            <a:br>
              <a:rPr lang="en-GB" sz="1800" i="0" dirty="0" smtClean="0"/>
            </a:br>
            <a:r>
              <a:rPr lang="en-GB" i="0" dirty="0" smtClean="0">
                <a:latin typeface="Bradley Hand ITC" pitchFamily="66" charset="0"/>
              </a:rPr>
              <a:t/>
            </a:r>
            <a:br>
              <a:rPr lang="en-GB" i="0" dirty="0" smtClean="0">
                <a:latin typeface="Bradley Hand ITC" pitchFamily="66" charset="0"/>
              </a:rPr>
            </a:br>
            <a:r>
              <a:rPr lang="en-GB" dirty="0" smtClean="0"/>
              <a:t/>
            </a:r>
            <a:br>
              <a:rPr lang="en-GB" dirty="0" smtClean="0"/>
            </a:br>
            <a:r>
              <a:rPr lang="de-DE" sz="5400" i="0" dirty="0" smtClean="0">
                <a:latin typeface="Bradley Hand ITC" pitchFamily="66" charset="0"/>
              </a:rPr>
              <a:t>Lizenzen für Daten und Metadaten</a:t>
            </a:r>
          </a:p>
        </p:txBody>
      </p:sp>
      <p:sp>
        <p:nvSpPr>
          <p:cNvPr id="4" name="Rectangle 1"/>
          <p:cNvSpPr>
            <a:spLocks noChangeArrowheads="1"/>
          </p:cNvSpPr>
          <p:nvPr/>
        </p:nvSpPr>
        <p:spPr bwMode="auto">
          <a:xfrm>
            <a:off x="1979712" y="6221923"/>
            <a:ext cx="7092280" cy="5539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eaLnBrk="0" hangingPunct="0"/>
            <a:r>
              <a:rPr lang="de-DE" sz="600" i="1" dirty="0">
                <a:solidFill>
                  <a:schemeClr val="bg2">
                    <a:lumMod val="50000"/>
                  </a:schemeClr>
                </a:solidFill>
                <a:latin typeface="Arial" pitchFamily="34" charset="0"/>
                <a:ea typeface="Arial" pitchFamily="34" charset="0"/>
                <a:cs typeface="Arial" pitchFamily="34" charset="0"/>
              </a:rPr>
              <a:t>Die Mitglieder des </a:t>
            </a:r>
            <a:r>
              <a:rPr lang="de-DE" sz="600" i="1" dirty="0" err="1">
                <a:solidFill>
                  <a:schemeClr val="bg2">
                    <a:lumMod val="50000"/>
                  </a:schemeClr>
                </a:solidFill>
                <a:latin typeface="Arial" pitchFamily="34" charset="0"/>
                <a:ea typeface="Arial" pitchFamily="34" charset="0"/>
                <a:cs typeface="Arial" pitchFamily="34" charset="0"/>
              </a:rPr>
              <a:t>PwC</a:t>
            </a:r>
            <a:r>
              <a:rPr lang="de-DE" sz="600" i="1" dirty="0">
                <a:solidFill>
                  <a:schemeClr val="bg2">
                    <a:lumMod val="50000"/>
                  </a:schemeClr>
                </a:solidFill>
                <a:latin typeface="Arial" pitchFamily="34" charset="0"/>
                <a:ea typeface="Arial" pitchFamily="34" charset="0"/>
                <a:cs typeface="Arial" pitchFamily="34" charset="0"/>
              </a:rPr>
              <a:t> Netzwerks unterstützen Organisationen und Individuen dabei, die Werte zu schaffen, nach denen sie suchen. Wir sind ein Netzwerk von Unternehmen mit nahezu 180.000 Mitarbeitern in 158 Ländern, die sich dazu verpflichtet fühlen Qualität in den Bereichen Assurance, </a:t>
            </a:r>
            <a:r>
              <a:rPr lang="de-DE" sz="600" i="1" dirty="0" err="1">
                <a:solidFill>
                  <a:schemeClr val="bg2">
                    <a:lumMod val="50000"/>
                  </a:schemeClr>
                </a:solidFill>
                <a:latin typeface="Arial" pitchFamily="34" charset="0"/>
                <a:ea typeface="Arial" pitchFamily="34" charset="0"/>
                <a:cs typeface="Arial" pitchFamily="34" charset="0"/>
              </a:rPr>
              <a:t>Tax</a:t>
            </a:r>
            <a:r>
              <a:rPr lang="de-DE" sz="600" i="1" dirty="0">
                <a:solidFill>
                  <a:schemeClr val="bg2">
                    <a:lumMod val="50000"/>
                  </a:schemeClr>
                </a:solidFill>
                <a:latin typeface="Arial" pitchFamily="34" charset="0"/>
                <a:ea typeface="Arial" pitchFamily="34" charset="0"/>
                <a:cs typeface="Arial" pitchFamily="34" charset="0"/>
              </a:rPr>
              <a:t> &amp; Legal sowie Advisory zu liefern. Sagen Sie uns, was Ihnen wichtig ist und besuchen Sie für weitere Informationen unsere Webseite www.pwc.com</a:t>
            </a:r>
          </a:p>
          <a:p>
            <a:pPr lvl="0" eaLnBrk="0" fontAlgn="base" hangingPunct="0">
              <a:spcBef>
                <a:spcPct val="0"/>
              </a:spcBef>
              <a:spcAft>
                <a:spcPct val="0"/>
              </a:spcAft>
            </a:pPr>
            <a:r>
              <a:rPr lang="de-DE" sz="600" i="1" dirty="0" err="1">
                <a:solidFill>
                  <a:schemeClr val="bg2">
                    <a:lumMod val="50000"/>
                  </a:schemeClr>
                </a:solidFill>
                <a:latin typeface="Arial" pitchFamily="34" charset="0"/>
                <a:ea typeface="Arial" pitchFamily="34" charset="0"/>
                <a:cs typeface="Arial" pitchFamily="34" charset="0"/>
              </a:rPr>
              <a:t>PwC</a:t>
            </a:r>
            <a:r>
              <a:rPr lang="de-DE" sz="600" i="1" dirty="0">
                <a:solidFill>
                  <a:schemeClr val="bg2">
                    <a:lumMod val="50000"/>
                  </a:schemeClr>
                </a:solidFill>
                <a:latin typeface="Arial" pitchFamily="34" charset="0"/>
                <a:ea typeface="Arial" pitchFamily="34" charset="0"/>
                <a:cs typeface="Arial" pitchFamily="34" charset="0"/>
              </a:rPr>
              <a:t> bezieht sich auf das </a:t>
            </a:r>
            <a:r>
              <a:rPr lang="de-DE" sz="600" i="1" dirty="0" err="1">
                <a:solidFill>
                  <a:schemeClr val="bg2">
                    <a:lumMod val="50000"/>
                  </a:schemeClr>
                </a:solidFill>
                <a:latin typeface="Arial" pitchFamily="34" charset="0"/>
                <a:ea typeface="Arial" pitchFamily="34" charset="0"/>
                <a:cs typeface="Arial" pitchFamily="34" charset="0"/>
              </a:rPr>
              <a:t>PwC</a:t>
            </a:r>
            <a:r>
              <a:rPr lang="de-DE" sz="600" i="1" dirty="0">
                <a:solidFill>
                  <a:schemeClr val="bg2">
                    <a:lumMod val="50000"/>
                  </a:schemeClr>
                </a:solidFill>
                <a:latin typeface="Arial" pitchFamily="34" charset="0"/>
                <a:ea typeface="Arial" pitchFamily="34" charset="0"/>
                <a:cs typeface="Arial" pitchFamily="34" charset="0"/>
              </a:rPr>
              <a:t> Netzwerk und/oder eine oder mehrere Mitgliedsfirmen, von denen jede ein rechtlich selbstständiges Unternehmen ist. Besuchen Sie unsere Webseite www.pwc.com/structure für weitere Details.</a:t>
            </a:r>
            <a:endParaRPr lang="de-DE" sz="600" dirty="0">
              <a:solidFill>
                <a:schemeClr val="bg2">
                  <a:lumMod val="50000"/>
                </a:schemeClr>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Die Lizenzierung ist der erste Stern...</a:t>
            </a:r>
            <a:endParaRPr lang="de-DE" dirty="0"/>
          </a:p>
        </p:txBody>
      </p:sp>
      <p:sp>
        <p:nvSpPr>
          <p:cNvPr id="3" name="Content Placeholder 2"/>
          <p:cNvSpPr>
            <a:spLocks noGrp="1"/>
          </p:cNvSpPr>
          <p:nvPr>
            <p:ph sz="quarter" idx="15"/>
          </p:nvPr>
        </p:nvSpPr>
        <p:spPr>
          <a:xfrm>
            <a:off x="3275856" y="2571664"/>
            <a:ext cx="5472608" cy="812304"/>
          </a:xfrm>
        </p:spPr>
        <p:txBody>
          <a:bodyPr anchor="ctr"/>
          <a:lstStyle/>
          <a:p>
            <a:r>
              <a:rPr lang="de-DE" i="1" dirty="0" smtClean="0"/>
              <a:t>Zwei Sterne: </a:t>
            </a:r>
            <a:r>
              <a:rPr lang="de-DE" dirty="0" smtClean="0"/>
              <a:t>Veröffentlichen Sie in einem </a:t>
            </a:r>
            <a:r>
              <a:rPr lang="de-DE" b="1" dirty="0" smtClean="0"/>
              <a:t>maschinenlesbaren</a:t>
            </a:r>
            <a:r>
              <a:rPr lang="de-DE" dirty="0" smtClean="0"/>
              <a:t> Format</a:t>
            </a:r>
            <a:endParaRPr lang="de-DE" dirty="0"/>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9552" y="1596752"/>
            <a:ext cx="2515553" cy="91249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39551" y="2517759"/>
            <a:ext cx="2515553" cy="92011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9" name="Picture 5"/>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39550" y="3437874"/>
            <a:ext cx="2515553" cy="92011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0" name="Picture 6"/>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39549" y="4357989"/>
            <a:ext cx="2515553" cy="91249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1" name="Picture 7"/>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39552" y="5270484"/>
            <a:ext cx="2515553" cy="92011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Content Placeholder 2"/>
          <p:cNvSpPr txBox="1">
            <a:spLocks/>
          </p:cNvSpPr>
          <p:nvPr/>
        </p:nvSpPr>
        <p:spPr>
          <a:xfrm>
            <a:off x="3275856" y="1646847"/>
            <a:ext cx="5408984" cy="862400"/>
          </a:xfrm>
          <a:prstGeom prst="rect">
            <a:avLst/>
          </a:prstGeom>
        </p:spPr>
        <p:txBody>
          <a:bodyPr vert="horz" lIns="0" tIns="0" rIns="0" bIns="0" rtlCol="0" anchor="ctr">
            <a:noAutofit/>
          </a:bodyPr>
          <a:lstStyle>
            <a:lvl1pPr marL="0" marR="0" indent="-274320" algn="l" defTabSz="914400" rtl="0" eaLnBrk="1" fontAlgn="auto" latinLnBrk="0" hangingPunct="1">
              <a:lnSpc>
                <a:spcPct val="100000"/>
              </a:lnSpc>
              <a:spcBef>
                <a:spcPts val="0"/>
              </a:spcBef>
              <a:spcAft>
                <a:spcPts val="900"/>
              </a:spcAft>
              <a:buClr>
                <a:schemeClr val="tx1"/>
              </a:buClr>
              <a:buSzTx/>
              <a:buFontTx/>
              <a:buNone/>
              <a:tabLst/>
              <a:defRPr sz="2000" kern="1200" baseline="0">
                <a:solidFill>
                  <a:schemeClr val="tx1"/>
                </a:solidFill>
                <a:latin typeface="Georgia" pitchFamily="18" charset="0"/>
                <a:ea typeface="+mn-ea"/>
                <a:cs typeface="+mn-cs"/>
              </a:defRPr>
            </a:lvl1pPr>
            <a:lvl2pPr marL="27432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2pPr>
            <a:lvl3pPr marL="54864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3pPr>
            <a:lvl4pPr marL="82296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4pPr>
            <a:lvl5pPr marL="109728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baseline="0">
                <a:solidFill>
                  <a:schemeClr val="tx1"/>
                </a:solidFill>
                <a:latin typeface="Georgia" pitchFamily="18" charset="0"/>
                <a:ea typeface="+mn-ea"/>
                <a:cs typeface="+mn-cs"/>
              </a:defRPr>
            </a:lvl5pPr>
            <a:lvl6pPr marL="274320" marR="0" indent="-274320" algn="l" defTabSz="914400" rtl="0" eaLnBrk="1" fontAlgn="auto" latinLnBrk="0" hangingPunct="1">
              <a:lnSpc>
                <a:spcPct val="100000"/>
              </a:lnSpc>
              <a:spcBef>
                <a:spcPts val="0"/>
              </a:spcBef>
              <a:spcAft>
                <a:spcPts val="900"/>
              </a:spcAft>
              <a:buClr>
                <a:schemeClr val="tx1"/>
              </a:buClr>
              <a:buSzPct val="100000"/>
              <a:buFont typeface="+mj-lt"/>
              <a:buAutoNum type="arabicPeriod"/>
              <a:tabLst/>
              <a:defRPr sz="2000" kern="1200" baseline="0">
                <a:solidFill>
                  <a:schemeClr val="tx1"/>
                </a:solidFill>
                <a:latin typeface="Georgia" pitchFamily="18" charset="0"/>
                <a:ea typeface="+mn-ea"/>
                <a:cs typeface="+mn-cs"/>
              </a:defRPr>
            </a:lvl6pPr>
            <a:lvl7pPr marL="548640" indent="-274320" algn="l" defTabSz="914400" rtl="0" eaLnBrk="1" latinLnBrk="0" hangingPunct="1">
              <a:lnSpc>
                <a:spcPct val="100000"/>
              </a:lnSpc>
              <a:spcBef>
                <a:spcPts val="0"/>
              </a:spcBef>
              <a:spcAft>
                <a:spcPts val="900"/>
              </a:spcAft>
              <a:buSzPct val="100000"/>
              <a:buFont typeface="+mj-lt"/>
              <a:buAutoNum type="alphaLcPeriod"/>
              <a:defRPr sz="2000" kern="1200" baseline="0">
                <a:solidFill>
                  <a:schemeClr val="tx1"/>
                </a:solidFill>
                <a:latin typeface="Georgia" pitchFamily="18" charset="0"/>
                <a:ea typeface="+mn-ea"/>
                <a:cs typeface="+mn-cs"/>
              </a:defRPr>
            </a:lvl7pPr>
            <a:lvl8pPr marL="822960" indent="-274320" algn="l" defTabSz="914400" rtl="0" eaLnBrk="1" latinLnBrk="0" hangingPunct="1">
              <a:lnSpc>
                <a:spcPct val="100000"/>
              </a:lnSpc>
              <a:spcBef>
                <a:spcPts val="0"/>
              </a:spcBef>
              <a:spcAft>
                <a:spcPts val="900"/>
              </a:spcAft>
              <a:buSzPct val="100000"/>
              <a:buFont typeface="+mj-lt"/>
              <a:buAutoNum type="romanLcPeriod"/>
              <a:defRPr sz="2000" kern="1200" baseline="0">
                <a:solidFill>
                  <a:schemeClr val="tx1"/>
                </a:solidFill>
                <a:latin typeface="Georgia" pitchFamily="18" charset="0"/>
                <a:ea typeface="+mn-ea"/>
                <a:cs typeface="+mn-cs"/>
              </a:defRPr>
            </a:lvl8pPr>
            <a:lvl9pPr marL="0" indent="-274320" algn="l" defTabSz="914400" rtl="0" eaLnBrk="1" latinLnBrk="0" hangingPunct="1">
              <a:lnSpc>
                <a:spcPct val="100000"/>
              </a:lnSpc>
              <a:spcBef>
                <a:spcPts val="0"/>
              </a:spcBef>
              <a:spcAft>
                <a:spcPts val="900"/>
              </a:spcAft>
              <a:buFont typeface="Arial" pitchFamily="34" charset="0"/>
              <a:buNone/>
              <a:defRPr sz="2000" b="1" kern="1200" baseline="0">
                <a:solidFill>
                  <a:schemeClr val="tx2"/>
                </a:solidFill>
                <a:latin typeface="Georgia" pitchFamily="18" charset="0"/>
                <a:ea typeface="+mn-ea"/>
                <a:cs typeface="+mn-cs"/>
              </a:defRPr>
            </a:lvl9pPr>
          </a:lstStyle>
          <a:p>
            <a:r>
              <a:rPr lang="de-DE" i="1" dirty="0" smtClean="0"/>
              <a:t>Ein Stern: </a:t>
            </a:r>
            <a:r>
              <a:rPr lang="de-DE" dirty="0" smtClean="0"/>
              <a:t>Veröffentlichen Sie Daten unter einer </a:t>
            </a:r>
            <a:r>
              <a:rPr lang="de-DE" b="1" dirty="0" smtClean="0"/>
              <a:t>offenen Lizenz</a:t>
            </a:r>
            <a:endParaRPr lang="de-DE" b="1" dirty="0"/>
          </a:p>
        </p:txBody>
      </p:sp>
      <p:sp>
        <p:nvSpPr>
          <p:cNvPr id="12" name="Content Placeholder 2"/>
          <p:cNvSpPr txBox="1">
            <a:spLocks/>
          </p:cNvSpPr>
          <p:nvPr/>
        </p:nvSpPr>
        <p:spPr>
          <a:xfrm>
            <a:off x="3275856" y="3491779"/>
            <a:ext cx="5408984" cy="812304"/>
          </a:xfrm>
          <a:prstGeom prst="rect">
            <a:avLst/>
          </a:prstGeom>
        </p:spPr>
        <p:txBody>
          <a:bodyPr vert="horz" lIns="0" tIns="0" rIns="0" bIns="0" rtlCol="0" anchor="ctr">
            <a:noAutofit/>
          </a:bodyPr>
          <a:lstStyle>
            <a:lvl1pPr marL="0" marR="0" indent="-274320" algn="l" defTabSz="914400" rtl="0" eaLnBrk="1" fontAlgn="auto" latinLnBrk="0" hangingPunct="1">
              <a:lnSpc>
                <a:spcPct val="100000"/>
              </a:lnSpc>
              <a:spcBef>
                <a:spcPts val="0"/>
              </a:spcBef>
              <a:spcAft>
                <a:spcPts val="900"/>
              </a:spcAft>
              <a:buClr>
                <a:schemeClr val="tx1"/>
              </a:buClr>
              <a:buSzTx/>
              <a:buFontTx/>
              <a:buNone/>
              <a:tabLst/>
              <a:defRPr sz="2000" kern="1200" baseline="0">
                <a:solidFill>
                  <a:schemeClr val="tx1"/>
                </a:solidFill>
                <a:latin typeface="Georgia" pitchFamily="18" charset="0"/>
                <a:ea typeface="+mn-ea"/>
                <a:cs typeface="+mn-cs"/>
              </a:defRPr>
            </a:lvl1pPr>
            <a:lvl2pPr marL="27432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2pPr>
            <a:lvl3pPr marL="54864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3pPr>
            <a:lvl4pPr marL="82296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4pPr>
            <a:lvl5pPr marL="109728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baseline="0">
                <a:solidFill>
                  <a:schemeClr val="tx1"/>
                </a:solidFill>
                <a:latin typeface="Georgia" pitchFamily="18" charset="0"/>
                <a:ea typeface="+mn-ea"/>
                <a:cs typeface="+mn-cs"/>
              </a:defRPr>
            </a:lvl5pPr>
            <a:lvl6pPr marL="274320" marR="0" indent="-274320" algn="l" defTabSz="914400" rtl="0" eaLnBrk="1" fontAlgn="auto" latinLnBrk="0" hangingPunct="1">
              <a:lnSpc>
                <a:spcPct val="100000"/>
              </a:lnSpc>
              <a:spcBef>
                <a:spcPts val="0"/>
              </a:spcBef>
              <a:spcAft>
                <a:spcPts val="900"/>
              </a:spcAft>
              <a:buClr>
                <a:schemeClr val="tx1"/>
              </a:buClr>
              <a:buSzPct val="100000"/>
              <a:buFont typeface="+mj-lt"/>
              <a:buAutoNum type="arabicPeriod"/>
              <a:tabLst/>
              <a:defRPr sz="2000" kern="1200" baseline="0">
                <a:solidFill>
                  <a:schemeClr val="tx1"/>
                </a:solidFill>
                <a:latin typeface="Georgia" pitchFamily="18" charset="0"/>
                <a:ea typeface="+mn-ea"/>
                <a:cs typeface="+mn-cs"/>
              </a:defRPr>
            </a:lvl6pPr>
            <a:lvl7pPr marL="548640" indent="-274320" algn="l" defTabSz="914400" rtl="0" eaLnBrk="1" latinLnBrk="0" hangingPunct="1">
              <a:lnSpc>
                <a:spcPct val="100000"/>
              </a:lnSpc>
              <a:spcBef>
                <a:spcPts val="0"/>
              </a:spcBef>
              <a:spcAft>
                <a:spcPts val="900"/>
              </a:spcAft>
              <a:buSzPct val="100000"/>
              <a:buFont typeface="+mj-lt"/>
              <a:buAutoNum type="alphaLcPeriod"/>
              <a:defRPr sz="2000" kern="1200" baseline="0">
                <a:solidFill>
                  <a:schemeClr val="tx1"/>
                </a:solidFill>
                <a:latin typeface="Georgia" pitchFamily="18" charset="0"/>
                <a:ea typeface="+mn-ea"/>
                <a:cs typeface="+mn-cs"/>
              </a:defRPr>
            </a:lvl7pPr>
            <a:lvl8pPr marL="822960" indent="-274320" algn="l" defTabSz="914400" rtl="0" eaLnBrk="1" latinLnBrk="0" hangingPunct="1">
              <a:lnSpc>
                <a:spcPct val="100000"/>
              </a:lnSpc>
              <a:spcBef>
                <a:spcPts val="0"/>
              </a:spcBef>
              <a:spcAft>
                <a:spcPts val="900"/>
              </a:spcAft>
              <a:buSzPct val="100000"/>
              <a:buFont typeface="+mj-lt"/>
              <a:buAutoNum type="romanLcPeriod"/>
              <a:defRPr sz="2000" kern="1200" baseline="0">
                <a:solidFill>
                  <a:schemeClr val="tx1"/>
                </a:solidFill>
                <a:latin typeface="Georgia" pitchFamily="18" charset="0"/>
                <a:ea typeface="+mn-ea"/>
                <a:cs typeface="+mn-cs"/>
              </a:defRPr>
            </a:lvl8pPr>
            <a:lvl9pPr marL="0" indent="-274320" algn="l" defTabSz="914400" rtl="0" eaLnBrk="1" latinLnBrk="0" hangingPunct="1">
              <a:lnSpc>
                <a:spcPct val="100000"/>
              </a:lnSpc>
              <a:spcBef>
                <a:spcPts val="0"/>
              </a:spcBef>
              <a:spcAft>
                <a:spcPts val="900"/>
              </a:spcAft>
              <a:buFont typeface="Arial" pitchFamily="34" charset="0"/>
              <a:buNone/>
              <a:defRPr sz="2000" b="1" kern="1200" baseline="0">
                <a:solidFill>
                  <a:schemeClr val="tx2"/>
                </a:solidFill>
                <a:latin typeface="Georgia" pitchFamily="18" charset="0"/>
                <a:ea typeface="+mn-ea"/>
                <a:cs typeface="+mn-cs"/>
              </a:defRPr>
            </a:lvl9pPr>
          </a:lstStyle>
          <a:p>
            <a:r>
              <a:rPr lang="de-DE" i="1" dirty="0" smtClean="0"/>
              <a:t>Drei Sterne: </a:t>
            </a:r>
            <a:r>
              <a:rPr lang="de-DE" dirty="0" smtClean="0"/>
              <a:t>Veröffentlichen Sie in einem </a:t>
            </a:r>
            <a:r>
              <a:rPr lang="de-DE" b="1" dirty="0" smtClean="0"/>
              <a:t>offenen </a:t>
            </a:r>
            <a:r>
              <a:rPr lang="de-DE" dirty="0" smtClean="0"/>
              <a:t>Format</a:t>
            </a:r>
            <a:endParaRPr lang="de-DE" b="1" dirty="0"/>
          </a:p>
        </p:txBody>
      </p:sp>
      <p:sp>
        <p:nvSpPr>
          <p:cNvPr id="13" name="Content Placeholder 2"/>
          <p:cNvSpPr txBox="1">
            <a:spLocks/>
          </p:cNvSpPr>
          <p:nvPr/>
        </p:nvSpPr>
        <p:spPr>
          <a:xfrm>
            <a:off x="3275856" y="5324389"/>
            <a:ext cx="5408984" cy="812304"/>
          </a:xfrm>
          <a:prstGeom prst="rect">
            <a:avLst/>
          </a:prstGeom>
        </p:spPr>
        <p:txBody>
          <a:bodyPr vert="horz" lIns="0" tIns="0" rIns="0" bIns="0" rtlCol="0" anchor="ctr">
            <a:noAutofit/>
          </a:bodyPr>
          <a:lstStyle>
            <a:lvl1pPr marL="0" marR="0" indent="-274320" algn="l" defTabSz="914400" rtl="0" eaLnBrk="1" fontAlgn="auto" latinLnBrk="0" hangingPunct="1">
              <a:lnSpc>
                <a:spcPct val="100000"/>
              </a:lnSpc>
              <a:spcBef>
                <a:spcPts val="0"/>
              </a:spcBef>
              <a:spcAft>
                <a:spcPts val="900"/>
              </a:spcAft>
              <a:buClr>
                <a:schemeClr val="tx1"/>
              </a:buClr>
              <a:buSzTx/>
              <a:buFontTx/>
              <a:buNone/>
              <a:tabLst/>
              <a:defRPr sz="2000" kern="1200" baseline="0">
                <a:solidFill>
                  <a:schemeClr val="tx1"/>
                </a:solidFill>
                <a:latin typeface="Georgia" pitchFamily="18" charset="0"/>
                <a:ea typeface="+mn-ea"/>
                <a:cs typeface="+mn-cs"/>
              </a:defRPr>
            </a:lvl1pPr>
            <a:lvl2pPr marL="27432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2pPr>
            <a:lvl3pPr marL="54864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3pPr>
            <a:lvl4pPr marL="82296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4pPr>
            <a:lvl5pPr marL="109728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baseline="0">
                <a:solidFill>
                  <a:schemeClr val="tx1"/>
                </a:solidFill>
                <a:latin typeface="Georgia" pitchFamily="18" charset="0"/>
                <a:ea typeface="+mn-ea"/>
                <a:cs typeface="+mn-cs"/>
              </a:defRPr>
            </a:lvl5pPr>
            <a:lvl6pPr marL="274320" marR="0" indent="-274320" algn="l" defTabSz="914400" rtl="0" eaLnBrk="1" fontAlgn="auto" latinLnBrk="0" hangingPunct="1">
              <a:lnSpc>
                <a:spcPct val="100000"/>
              </a:lnSpc>
              <a:spcBef>
                <a:spcPts val="0"/>
              </a:spcBef>
              <a:spcAft>
                <a:spcPts val="900"/>
              </a:spcAft>
              <a:buClr>
                <a:schemeClr val="tx1"/>
              </a:buClr>
              <a:buSzPct val="100000"/>
              <a:buFont typeface="+mj-lt"/>
              <a:buAutoNum type="arabicPeriod"/>
              <a:tabLst/>
              <a:defRPr sz="2000" kern="1200" baseline="0">
                <a:solidFill>
                  <a:schemeClr val="tx1"/>
                </a:solidFill>
                <a:latin typeface="Georgia" pitchFamily="18" charset="0"/>
                <a:ea typeface="+mn-ea"/>
                <a:cs typeface="+mn-cs"/>
              </a:defRPr>
            </a:lvl6pPr>
            <a:lvl7pPr marL="548640" indent="-274320" algn="l" defTabSz="914400" rtl="0" eaLnBrk="1" latinLnBrk="0" hangingPunct="1">
              <a:lnSpc>
                <a:spcPct val="100000"/>
              </a:lnSpc>
              <a:spcBef>
                <a:spcPts val="0"/>
              </a:spcBef>
              <a:spcAft>
                <a:spcPts val="900"/>
              </a:spcAft>
              <a:buSzPct val="100000"/>
              <a:buFont typeface="+mj-lt"/>
              <a:buAutoNum type="alphaLcPeriod"/>
              <a:defRPr sz="2000" kern="1200" baseline="0">
                <a:solidFill>
                  <a:schemeClr val="tx1"/>
                </a:solidFill>
                <a:latin typeface="Georgia" pitchFamily="18" charset="0"/>
                <a:ea typeface="+mn-ea"/>
                <a:cs typeface="+mn-cs"/>
              </a:defRPr>
            </a:lvl7pPr>
            <a:lvl8pPr marL="822960" indent="-274320" algn="l" defTabSz="914400" rtl="0" eaLnBrk="1" latinLnBrk="0" hangingPunct="1">
              <a:lnSpc>
                <a:spcPct val="100000"/>
              </a:lnSpc>
              <a:spcBef>
                <a:spcPts val="0"/>
              </a:spcBef>
              <a:spcAft>
                <a:spcPts val="900"/>
              </a:spcAft>
              <a:buSzPct val="100000"/>
              <a:buFont typeface="+mj-lt"/>
              <a:buAutoNum type="romanLcPeriod"/>
              <a:defRPr sz="2000" kern="1200" baseline="0">
                <a:solidFill>
                  <a:schemeClr val="tx1"/>
                </a:solidFill>
                <a:latin typeface="Georgia" pitchFamily="18" charset="0"/>
                <a:ea typeface="+mn-ea"/>
                <a:cs typeface="+mn-cs"/>
              </a:defRPr>
            </a:lvl8pPr>
            <a:lvl9pPr marL="0" indent="-274320" algn="l" defTabSz="914400" rtl="0" eaLnBrk="1" latinLnBrk="0" hangingPunct="1">
              <a:lnSpc>
                <a:spcPct val="100000"/>
              </a:lnSpc>
              <a:spcBef>
                <a:spcPts val="0"/>
              </a:spcBef>
              <a:spcAft>
                <a:spcPts val="900"/>
              </a:spcAft>
              <a:buFont typeface="Arial" pitchFamily="34" charset="0"/>
              <a:buNone/>
              <a:defRPr sz="2000" b="1" kern="1200" baseline="0">
                <a:solidFill>
                  <a:schemeClr val="tx2"/>
                </a:solidFill>
                <a:latin typeface="Georgia" pitchFamily="18" charset="0"/>
                <a:ea typeface="+mn-ea"/>
                <a:cs typeface="+mn-cs"/>
              </a:defRPr>
            </a:lvl9pPr>
          </a:lstStyle>
          <a:p>
            <a:r>
              <a:rPr lang="de-DE" i="1" dirty="0" smtClean="0"/>
              <a:t>Fünf Sterne: </a:t>
            </a:r>
            <a:r>
              <a:rPr lang="de-DE" dirty="0" smtClean="0"/>
              <a:t>Erstellen Sie </a:t>
            </a:r>
            <a:r>
              <a:rPr lang="de-DE" b="1" dirty="0" smtClean="0"/>
              <a:t>Verknüpfungen</a:t>
            </a:r>
            <a:r>
              <a:rPr lang="de-DE" dirty="0" smtClean="0"/>
              <a:t> zu anderen Daten </a:t>
            </a:r>
            <a:endParaRPr lang="de-DE" dirty="0"/>
          </a:p>
        </p:txBody>
      </p:sp>
      <p:sp>
        <p:nvSpPr>
          <p:cNvPr id="14" name="Content Placeholder 2"/>
          <p:cNvSpPr txBox="1">
            <a:spLocks/>
          </p:cNvSpPr>
          <p:nvPr/>
        </p:nvSpPr>
        <p:spPr>
          <a:xfrm>
            <a:off x="3275856" y="4408084"/>
            <a:ext cx="5408984" cy="812304"/>
          </a:xfrm>
          <a:prstGeom prst="rect">
            <a:avLst/>
          </a:prstGeom>
        </p:spPr>
        <p:txBody>
          <a:bodyPr vert="horz" lIns="0" tIns="0" rIns="0" bIns="0" rtlCol="0" anchor="ctr">
            <a:noAutofit/>
          </a:bodyPr>
          <a:lstStyle>
            <a:lvl1pPr marL="0" marR="0" indent="-274320" algn="l" defTabSz="914400" rtl="0" eaLnBrk="1" fontAlgn="auto" latinLnBrk="0" hangingPunct="1">
              <a:lnSpc>
                <a:spcPct val="100000"/>
              </a:lnSpc>
              <a:spcBef>
                <a:spcPts val="0"/>
              </a:spcBef>
              <a:spcAft>
                <a:spcPts val="900"/>
              </a:spcAft>
              <a:buClr>
                <a:schemeClr val="tx1"/>
              </a:buClr>
              <a:buSzTx/>
              <a:buFontTx/>
              <a:buNone/>
              <a:tabLst/>
              <a:defRPr sz="2000" kern="1200" baseline="0">
                <a:solidFill>
                  <a:schemeClr val="tx1"/>
                </a:solidFill>
                <a:latin typeface="Georgia" pitchFamily="18" charset="0"/>
                <a:ea typeface="+mn-ea"/>
                <a:cs typeface="+mn-cs"/>
              </a:defRPr>
            </a:lvl1pPr>
            <a:lvl2pPr marL="27432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2pPr>
            <a:lvl3pPr marL="54864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3pPr>
            <a:lvl4pPr marL="82296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4pPr>
            <a:lvl5pPr marL="109728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baseline="0">
                <a:solidFill>
                  <a:schemeClr val="tx1"/>
                </a:solidFill>
                <a:latin typeface="Georgia" pitchFamily="18" charset="0"/>
                <a:ea typeface="+mn-ea"/>
                <a:cs typeface="+mn-cs"/>
              </a:defRPr>
            </a:lvl5pPr>
            <a:lvl6pPr marL="274320" marR="0" indent="-274320" algn="l" defTabSz="914400" rtl="0" eaLnBrk="1" fontAlgn="auto" latinLnBrk="0" hangingPunct="1">
              <a:lnSpc>
                <a:spcPct val="100000"/>
              </a:lnSpc>
              <a:spcBef>
                <a:spcPts val="0"/>
              </a:spcBef>
              <a:spcAft>
                <a:spcPts val="900"/>
              </a:spcAft>
              <a:buClr>
                <a:schemeClr val="tx1"/>
              </a:buClr>
              <a:buSzPct val="100000"/>
              <a:buFont typeface="+mj-lt"/>
              <a:buAutoNum type="arabicPeriod"/>
              <a:tabLst/>
              <a:defRPr sz="2000" kern="1200" baseline="0">
                <a:solidFill>
                  <a:schemeClr val="tx1"/>
                </a:solidFill>
                <a:latin typeface="Georgia" pitchFamily="18" charset="0"/>
                <a:ea typeface="+mn-ea"/>
                <a:cs typeface="+mn-cs"/>
              </a:defRPr>
            </a:lvl6pPr>
            <a:lvl7pPr marL="548640" indent="-274320" algn="l" defTabSz="914400" rtl="0" eaLnBrk="1" latinLnBrk="0" hangingPunct="1">
              <a:lnSpc>
                <a:spcPct val="100000"/>
              </a:lnSpc>
              <a:spcBef>
                <a:spcPts val="0"/>
              </a:spcBef>
              <a:spcAft>
                <a:spcPts val="900"/>
              </a:spcAft>
              <a:buSzPct val="100000"/>
              <a:buFont typeface="+mj-lt"/>
              <a:buAutoNum type="alphaLcPeriod"/>
              <a:defRPr sz="2000" kern="1200" baseline="0">
                <a:solidFill>
                  <a:schemeClr val="tx1"/>
                </a:solidFill>
                <a:latin typeface="Georgia" pitchFamily="18" charset="0"/>
                <a:ea typeface="+mn-ea"/>
                <a:cs typeface="+mn-cs"/>
              </a:defRPr>
            </a:lvl7pPr>
            <a:lvl8pPr marL="822960" indent="-274320" algn="l" defTabSz="914400" rtl="0" eaLnBrk="1" latinLnBrk="0" hangingPunct="1">
              <a:lnSpc>
                <a:spcPct val="100000"/>
              </a:lnSpc>
              <a:spcBef>
                <a:spcPts val="0"/>
              </a:spcBef>
              <a:spcAft>
                <a:spcPts val="900"/>
              </a:spcAft>
              <a:buSzPct val="100000"/>
              <a:buFont typeface="+mj-lt"/>
              <a:buAutoNum type="romanLcPeriod"/>
              <a:defRPr sz="2000" kern="1200" baseline="0">
                <a:solidFill>
                  <a:schemeClr val="tx1"/>
                </a:solidFill>
                <a:latin typeface="Georgia" pitchFamily="18" charset="0"/>
                <a:ea typeface="+mn-ea"/>
                <a:cs typeface="+mn-cs"/>
              </a:defRPr>
            </a:lvl8pPr>
            <a:lvl9pPr marL="0" indent="-274320" algn="l" defTabSz="914400" rtl="0" eaLnBrk="1" latinLnBrk="0" hangingPunct="1">
              <a:lnSpc>
                <a:spcPct val="100000"/>
              </a:lnSpc>
              <a:spcBef>
                <a:spcPts val="0"/>
              </a:spcBef>
              <a:spcAft>
                <a:spcPts val="900"/>
              </a:spcAft>
              <a:buFont typeface="Arial" pitchFamily="34" charset="0"/>
              <a:buNone/>
              <a:defRPr sz="2000" b="1" kern="1200" baseline="0">
                <a:solidFill>
                  <a:schemeClr val="tx2"/>
                </a:solidFill>
                <a:latin typeface="Georgia" pitchFamily="18" charset="0"/>
                <a:ea typeface="+mn-ea"/>
                <a:cs typeface="+mn-cs"/>
              </a:defRPr>
            </a:lvl9pPr>
          </a:lstStyle>
          <a:p>
            <a:r>
              <a:rPr lang="de-DE" i="1" dirty="0" smtClean="0"/>
              <a:t>Vier Sterne: </a:t>
            </a:r>
            <a:r>
              <a:rPr lang="de-DE" dirty="0" smtClean="0"/>
              <a:t>Ordnen Sie den Daten </a:t>
            </a:r>
            <a:r>
              <a:rPr lang="de-DE" b="1" dirty="0"/>
              <a:t>URIs</a:t>
            </a:r>
            <a:r>
              <a:rPr lang="de-DE" dirty="0"/>
              <a:t> </a:t>
            </a:r>
            <a:r>
              <a:rPr lang="de-DE" dirty="0" smtClean="0"/>
              <a:t>zu </a:t>
            </a:r>
            <a:endParaRPr lang="de-DE" dirty="0"/>
          </a:p>
        </p:txBody>
      </p:sp>
      <p:sp>
        <p:nvSpPr>
          <p:cNvPr id="15" name="Rectangle 14"/>
          <p:cNvSpPr/>
          <p:nvPr/>
        </p:nvSpPr>
        <p:spPr bwMode="ltGray">
          <a:xfrm>
            <a:off x="3339533" y="6110230"/>
            <a:ext cx="5796000" cy="313433"/>
          </a:xfrm>
          <a:prstGeom prst="rect">
            <a:avLst/>
          </a:prstGeom>
          <a:solidFill>
            <a:schemeClr val="bg1"/>
          </a:solidFill>
          <a:ln w="3175"/>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en-GB" sz="1000" b="1" dirty="0" err="1" smtClean="0">
                <a:solidFill>
                  <a:schemeClr val="tx1"/>
                </a:solidFill>
                <a:latin typeface="+mj-lt"/>
              </a:rPr>
              <a:t>Siehe</a:t>
            </a:r>
            <a:r>
              <a:rPr lang="en-GB" sz="1000" b="1" dirty="0" smtClean="0">
                <a:solidFill>
                  <a:schemeClr val="tx1"/>
                </a:solidFill>
                <a:latin typeface="+mj-lt"/>
              </a:rPr>
              <a:t> </a:t>
            </a:r>
            <a:r>
              <a:rPr lang="en-GB" sz="1000" b="1" dirty="0" err="1" smtClean="0">
                <a:solidFill>
                  <a:schemeClr val="tx1"/>
                </a:solidFill>
                <a:latin typeface="+mj-lt"/>
              </a:rPr>
              <a:t>auch</a:t>
            </a:r>
            <a:r>
              <a:rPr lang="en-GB" sz="1000" b="1" dirty="0" smtClean="0">
                <a:solidFill>
                  <a:schemeClr val="tx1"/>
                </a:solidFill>
                <a:latin typeface="+mj-lt"/>
              </a:rPr>
              <a:t>: </a:t>
            </a:r>
            <a:r>
              <a:rPr lang="en-GB" sz="1000" dirty="0" smtClean="0">
                <a:latin typeface="+mj-lt"/>
                <a:hlinkClick r:id="rId8"/>
              </a:rPr>
              <a:t>http://www.slideshare.net/OpenDataSupport/introduction-to-linked-data-23402165</a:t>
            </a:r>
            <a:endParaRPr lang="en-GB" sz="1000" dirty="0" smtClean="0">
              <a:solidFill>
                <a:schemeClr val="tx1"/>
              </a:solidFill>
              <a:latin typeface="+mj-lt"/>
            </a:endParaRPr>
          </a:p>
        </p:txBody>
      </p:sp>
      <p:sp>
        <p:nvSpPr>
          <p:cNvPr id="16" name="Slide Number Placeholder 3"/>
          <p:cNvSpPr>
            <a:spLocks noGrp="1"/>
          </p:cNvSpPr>
          <p:nvPr>
            <p:ph type="sldNum" sz="quarter" idx="18"/>
          </p:nvPr>
        </p:nvSpPr>
        <p:spPr>
          <a:xfrm>
            <a:off x="7086600" y="6477000"/>
            <a:ext cx="1527048" cy="152400"/>
          </a:xfrm>
        </p:spPr>
        <p:txBody>
          <a:bodyPr/>
          <a:lstStyle/>
          <a:p>
            <a:r>
              <a:rPr lang="en-GB" dirty="0" err="1"/>
              <a:t>Folie</a:t>
            </a:r>
            <a:r>
              <a:rPr lang="en-GB" dirty="0"/>
              <a:t> </a:t>
            </a:r>
            <a:fld id="{F40CD079-BC3F-4086-BA81-31A79D845B02}" type="slidenum">
              <a:rPr lang="en-GB" smtClean="0"/>
              <a:pPr/>
              <a:t>10</a:t>
            </a:fld>
            <a:endParaRPr lang="en-GB" dirty="0"/>
          </a:p>
        </p:txBody>
      </p:sp>
      <p:sp>
        <p:nvSpPr>
          <p:cNvPr id="17" name="Rectangle 16"/>
          <p:cNvSpPr/>
          <p:nvPr/>
        </p:nvSpPr>
        <p:spPr bwMode="ltGray">
          <a:xfrm>
            <a:off x="467544" y="1577430"/>
            <a:ext cx="8496944" cy="936104"/>
          </a:xfrm>
          <a:prstGeom prst="rect">
            <a:avLst/>
          </a:prstGeom>
          <a:noFill/>
          <a:ln>
            <a:prstDash val="sysDot"/>
          </a:ln>
        </p:spPr>
        <p:style>
          <a:lnRef idx="2">
            <a:schemeClr val="accent2"/>
          </a:lnRef>
          <a:fillRef idx="1">
            <a:schemeClr val="lt1"/>
          </a:fillRef>
          <a:effectRef idx="0">
            <a:schemeClr val="accent2"/>
          </a:effectRef>
          <a:fontRef idx="minor">
            <a:schemeClr val="dk1"/>
          </a:fontRef>
        </p:style>
        <p:txBody>
          <a:bodyPr rtlCol="0" anchor="ctr"/>
          <a:lstStyle/>
          <a:p>
            <a:pPr algn="ctr"/>
            <a:endParaRPr lang="en-GB" dirty="0" err="1" smtClean="0">
              <a:solidFill>
                <a:schemeClr val="bg1"/>
              </a:solidFill>
              <a:latin typeface="Georgia" pitchFamily="18" charset="0"/>
            </a:endParaRPr>
          </a:p>
        </p:txBody>
      </p:sp>
    </p:spTree>
    <p:extLst>
      <p:ext uri="{BB962C8B-B14F-4D97-AF65-F5344CB8AC3E}">
        <p14:creationId xmlns:p14="http://schemas.microsoft.com/office/powerpoint/2010/main" val="2528450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r>
              <a:rPr lang="en-GB" dirty="0" err="1"/>
              <a:t>Folie</a:t>
            </a:r>
            <a:r>
              <a:rPr lang="en-GB" dirty="0"/>
              <a:t> </a:t>
            </a:r>
            <a:fld id="{F40CD079-BC3F-4086-BA81-31A79D845B02}" type="slidenum">
              <a:rPr lang="en-GB" smtClean="0"/>
              <a:pPr/>
              <a:t>11</a:t>
            </a:fld>
            <a:endParaRPr lang="en-GB" dirty="0"/>
          </a:p>
        </p:txBody>
      </p:sp>
      <p:sp>
        <p:nvSpPr>
          <p:cNvPr id="5" name="Title 5"/>
          <p:cNvSpPr>
            <a:spLocks noGrp="1"/>
          </p:cNvSpPr>
          <p:nvPr>
            <p:ph type="title"/>
          </p:nvPr>
        </p:nvSpPr>
        <p:spPr>
          <a:xfrm>
            <a:off x="539552" y="1268760"/>
            <a:ext cx="8071048" cy="914400"/>
          </a:xfrm>
        </p:spPr>
        <p:txBody>
          <a:bodyPr/>
          <a:lstStyle/>
          <a:p>
            <a:r>
              <a:rPr lang="de-DE" sz="7200" i="0" dirty="0" smtClean="0">
                <a:solidFill>
                  <a:schemeClr val="accent1"/>
                </a:solidFill>
                <a:latin typeface="Bradley Hand ITC" pitchFamily="66" charset="0"/>
              </a:rPr>
              <a:t>Die Lizenzierung im Rahmen der überarbeiteten PSI-Richtlinie </a:t>
            </a:r>
            <a:r>
              <a:rPr lang="en-GB" sz="7200" i="0" dirty="0" smtClean="0">
                <a:solidFill>
                  <a:schemeClr val="accent1"/>
                </a:solidFill>
                <a:latin typeface="Bradley Hand ITC" pitchFamily="66" charset="0"/>
              </a:rPr>
              <a:t/>
            </a:r>
            <a:br>
              <a:rPr lang="en-GB" sz="7200" i="0" dirty="0" smtClean="0">
                <a:solidFill>
                  <a:schemeClr val="accent1"/>
                </a:solidFill>
                <a:latin typeface="Bradley Hand ITC" pitchFamily="66" charset="0"/>
              </a:rPr>
            </a:br>
            <a:endParaRPr lang="en-GB" b="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Verpflichtungen der Mitgliedstaaten nach der PSI-Richtlinie</a:t>
            </a:r>
            <a:endParaRPr lang="de-DE" dirty="0"/>
          </a:p>
        </p:txBody>
      </p:sp>
      <p:sp>
        <p:nvSpPr>
          <p:cNvPr id="3" name="Content Placeholder 2"/>
          <p:cNvSpPr>
            <a:spLocks noGrp="1"/>
          </p:cNvSpPr>
          <p:nvPr>
            <p:ph sz="quarter" idx="15"/>
          </p:nvPr>
        </p:nvSpPr>
        <p:spPr/>
        <p:txBody>
          <a:bodyPr/>
          <a:lstStyle/>
          <a:p>
            <a:r>
              <a:rPr lang="de-DE" sz="1600" i="1" dirty="0">
                <a:solidFill>
                  <a:schemeClr val="accent1"/>
                </a:solidFill>
              </a:rPr>
              <a:t>Öffentliche Stellen müssen für alle Informationen, die im Zusammenhang mit ihrer öffentlichen Aufgabe stehen und die nicht explizit einer der genannten Ausnahmen unterliegen: </a:t>
            </a:r>
          </a:p>
          <a:p>
            <a:pPr lvl="1"/>
            <a:r>
              <a:rPr lang="de-DE" sz="1250" dirty="0"/>
              <a:t>Informationen für kommerzielle oder nichtkommerzielle Zwecke unter nicht-diskriminierenden Bedingungen wiederverwendbar machen.</a:t>
            </a:r>
          </a:p>
          <a:p>
            <a:pPr lvl="1"/>
            <a:r>
              <a:rPr lang="de-DE" sz="1250" dirty="0"/>
              <a:t>Anfragen bearbeiten und den Zugang innerhalb von 20 Tagen (oder 40, wenn die Anfrage komplex ist) herstellen. Sie müssen negative Bescheide rechtfertigen und darüber informieren, wie man dagegen Beschwerde einlegen kann.</a:t>
            </a:r>
          </a:p>
          <a:p>
            <a:pPr lvl="1"/>
            <a:r>
              <a:rPr lang="de-DE" sz="1250" dirty="0"/>
              <a:t>Nicht mehr als die Kosten für die Vervielfältigung, Bereitstellung und Verbreitung verlangen. Sie müssen Gebühren veröffentlichen und die Berechnungsgrundlage auf Anfrage aufzeigen.</a:t>
            </a:r>
          </a:p>
          <a:p>
            <a:pPr lvl="1"/>
            <a:r>
              <a:rPr lang="de-DE" sz="1250" dirty="0"/>
              <a:t>Lizenzen in einem digitalen Format veröffentlichen.</a:t>
            </a:r>
          </a:p>
          <a:p>
            <a:pPr lvl="1"/>
            <a:r>
              <a:rPr lang="de-DE" sz="1250" dirty="0"/>
              <a:t>Informationen in bereits existierenden Formaten und Sprachen und – wo möglich und angemessen – in einem offenen und maschinenlesbaren Format zusammen mit ihren Metadaten zur Verfügung stellen. Sowohl das Format als auch die Metadaten sollten, soweit möglich, den formellen offenen Standards entsprechen.</a:t>
            </a:r>
          </a:p>
          <a:p>
            <a:pPr lvl="1"/>
            <a:r>
              <a:rPr lang="de-DE" sz="1250" dirty="0"/>
              <a:t>Praktische Anordnungen installieren, die die Suche nach verfügbaren Dokumenten für die Weiterverwendung erleichtern. Dies können z. B. Bestandslisten von Hauptdokumenten sein, die online zur Verfügung gestellt werden, aber auch Internet-Portale, die mit dezentralen Bestandslisten verbunden sind.</a:t>
            </a:r>
          </a:p>
        </p:txBody>
      </p:sp>
      <p:sp>
        <p:nvSpPr>
          <p:cNvPr id="4" name="Slide Number Placeholder 3"/>
          <p:cNvSpPr>
            <a:spLocks noGrp="1"/>
          </p:cNvSpPr>
          <p:nvPr>
            <p:ph type="sldNum" sz="quarter" idx="18"/>
          </p:nvPr>
        </p:nvSpPr>
        <p:spPr/>
        <p:txBody>
          <a:bodyPr/>
          <a:lstStyle/>
          <a:p>
            <a:r>
              <a:rPr lang="en-GB" dirty="0" err="1"/>
              <a:t>Folie</a:t>
            </a:r>
            <a:r>
              <a:rPr lang="en-GB" dirty="0"/>
              <a:t> </a:t>
            </a:r>
            <a:fld id="{F40CD079-BC3F-4086-BA81-31A79D845B02}" type="slidenum">
              <a:rPr lang="en-GB" smtClean="0"/>
              <a:pPr/>
              <a:t>12</a:t>
            </a:fld>
            <a:endParaRPr lang="en-GB" dirty="0"/>
          </a:p>
        </p:txBody>
      </p:sp>
    </p:spTree>
    <p:extLst>
      <p:ext uri="{BB962C8B-B14F-4D97-AF65-F5344CB8AC3E}">
        <p14:creationId xmlns:p14="http://schemas.microsoft.com/office/powerpoint/2010/main" val="83733049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Richtlinie 2013/37/EU besagt...</a:t>
            </a:r>
          </a:p>
        </p:txBody>
      </p:sp>
      <p:sp>
        <p:nvSpPr>
          <p:cNvPr id="3" name="Content Placeholder 2"/>
          <p:cNvSpPr>
            <a:spLocks noGrp="1"/>
          </p:cNvSpPr>
          <p:nvPr>
            <p:ph sz="quarter" idx="15"/>
          </p:nvPr>
        </p:nvSpPr>
        <p:spPr>
          <a:xfrm>
            <a:off x="539552" y="1412776"/>
            <a:ext cx="8077200" cy="4419600"/>
          </a:xfrm>
        </p:spPr>
        <p:txBody>
          <a:bodyPr/>
          <a:lstStyle/>
          <a:p>
            <a:pPr lvl="1">
              <a:buFont typeface="Arial" pitchFamily="34" charset="0"/>
              <a:buChar char="•"/>
            </a:pPr>
            <a:r>
              <a:rPr lang="de-DE" sz="1800" dirty="0" smtClean="0"/>
              <a:t>Jede Lizenz […] sollte </a:t>
            </a:r>
            <a:r>
              <a:rPr lang="de-DE" sz="1800" b="1" dirty="0" smtClean="0"/>
              <a:t>die Weiterverwendung so wenig wie möglich beschränken […]</a:t>
            </a:r>
            <a:r>
              <a:rPr lang="de-DE" sz="1800" dirty="0" smtClean="0"/>
              <a:t>. </a:t>
            </a:r>
            <a:r>
              <a:rPr lang="de-DE" sz="1800" b="1" dirty="0" smtClean="0"/>
              <a:t>Offene Lizenzen</a:t>
            </a:r>
            <a:r>
              <a:rPr lang="de-DE" sz="1800" dirty="0" smtClean="0"/>
              <a:t>, die online zu verfügbar sind, die umfangreichere Weiterverwendungsrechte ohne technische, finanzielle oder geografische Einschränkungen gewähren und die auf offenen Datenformaten beruhen, sollten in diesem Zusammenhang ebenfalls eine wichtige Rolle spielen. Deshalb </a:t>
            </a:r>
            <a:r>
              <a:rPr lang="de-DE" sz="1800" b="1" dirty="0" smtClean="0"/>
              <a:t>sollten die Mitgliedstaaten die Verwendung offener Lizenzen fördern</a:t>
            </a:r>
            <a:r>
              <a:rPr lang="de-DE" sz="1800" dirty="0" smtClean="0"/>
              <a:t> </a:t>
            </a:r>
            <a:r>
              <a:rPr lang="de-DE" sz="1800" b="1" dirty="0" smtClean="0"/>
              <a:t>[…].</a:t>
            </a:r>
            <a:r>
              <a:rPr lang="de-DE" dirty="0" smtClean="0"/>
              <a:t/>
            </a:r>
            <a:br>
              <a:rPr lang="de-DE" dirty="0" smtClean="0"/>
            </a:br>
            <a:r>
              <a:rPr lang="de-DE" dirty="0" smtClean="0"/>
              <a:t>- </a:t>
            </a:r>
            <a:r>
              <a:rPr lang="de-DE" sz="1600" i="1" dirty="0" smtClean="0"/>
              <a:t>einleitender Teil (26)</a:t>
            </a:r>
          </a:p>
          <a:p>
            <a:pPr lvl="1">
              <a:buFont typeface="Arial" pitchFamily="34" charset="0"/>
              <a:buChar char="•"/>
            </a:pPr>
            <a:r>
              <a:rPr lang="de-DE" sz="1800" dirty="0" smtClean="0"/>
              <a:t>Öffentliche Stellen </a:t>
            </a:r>
            <a:r>
              <a:rPr lang="de-DE" sz="1800" b="1" dirty="0" smtClean="0"/>
              <a:t>können die Weiterverwendung ohne Bedingungen gestatten oder aber, </a:t>
            </a:r>
            <a:r>
              <a:rPr lang="de-DE" sz="1800" dirty="0" smtClean="0"/>
              <a:t>gegebenenfalls im Rahmen einer Lizenz,</a:t>
            </a:r>
            <a:r>
              <a:rPr lang="de-DE" sz="1800" b="1" dirty="0" smtClean="0"/>
              <a:t> Bedingungen festlegen</a:t>
            </a:r>
            <a:r>
              <a:rPr lang="de-DE" sz="1800" dirty="0" smtClean="0"/>
              <a:t>. Diese Bedingungen dürfen die Möglichkeiten der Weiterverwendung nicht unnötig einschränken und nicht der Behinderung des Wettbewerbs dienen</a:t>
            </a:r>
            <a:r>
              <a:rPr lang="de-DE" dirty="0" smtClean="0"/>
              <a:t/>
            </a:r>
            <a:br>
              <a:rPr lang="de-DE" dirty="0" smtClean="0"/>
            </a:br>
            <a:r>
              <a:rPr lang="de-DE" dirty="0" smtClean="0"/>
              <a:t>- </a:t>
            </a:r>
            <a:r>
              <a:rPr lang="de-DE" sz="1600" i="1" dirty="0" smtClean="0"/>
              <a:t>Artikel 8, Absatz </a:t>
            </a:r>
            <a:r>
              <a:rPr lang="de-DE" sz="1800" i="1" dirty="0" smtClean="0"/>
              <a:t>1</a:t>
            </a:r>
            <a:endParaRPr lang="de-DE" sz="4400" i="1" dirty="0"/>
          </a:p>
        </p:txBody>
      </p:sp>
      <p:sp>
        <p:nvSpPr>
          <p:cNvPr id="4" name="Slide Number Placeholder 3"/>
          <p:cNvSpPr>
            <a:spLocks noGrp="1"/>
          </p:cNvSpPr>
          <p:nvPr>
            <p:ph type="sldNum" sz="quarter" idx="18"/>
          </p:nvPr>
        </p:nvSpPr>
        <p:spPr/>
        <p:txBody>
          <a:bodyPr/>
          <a:lstStyle/>
          <a:p>
            <a:r>
              <a:rPr lang="en-GB" dirty="0" err="1"/>
              <a:t>Folie</a:t>
            </a:r>
            <a:r>
              <a:rPr lang="en-GB" dirty="0"/>
              <a:t> </a:t>
            </a:r>
            <a:fld id="{F40CD079-BC3F-4086-BA81-31A79D845B02}" type="slidenum">
              <a:rPr lang="en-GB" smtClean="0"/>
              <a:pPr/>
              <a:t>13</a:t>
            </a:fld>
            <a:endParaRPr lang="en-GB" dirty="0"/>
          </a:p>
        </p:txBody>
      </p:sp>
      <p:sp>
        <p:nvSpPr>
          <p:cNvPr id="5" name="Rectangle 4"/>
          <p:cNvSpPr/>
          <p:nvPr/>
        </p:nvSpPr>
        <p:spPr bwMode="ltGray">
          <a:xfrm>
            <a:off x="2699792" y="5733256"/>
            <a:ext cx="5832648" cy="504056"/>
          </a:xfrm>
          <a:prstGeom prst="rect">
            <a:avLst/>
          </a:prstGeom>
          <a:solidFill>
            <a:schemeClr val="bg1"/>
          </a:solidFill>
          <a:ln w="3175"/>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en-GB" sz="1000" b="1" dirty="0" err="1" smtClean="0">
                <a:solidFill>
                  <a:schemeClr val="tx1"/>
                </a:solidFill>
                <a:latin typeface="+mj-lt"/>
              </a:rPr>
              <a:t>Siehe</a:t>
            </a:r>
            <a:r>
              <a:rPr lang="en-GB" sz="1000" b="1" dirty="0" smtClean="0">
                <a:solidFill>
                  <a:schemeClr val="tx1"/>
                </a:solidFill>
                <a:latin typeface="+mj-lt"/>
              </a:rPr>
              <a:t> </a:t>
            </a:r>
            <a:r>
              <a:rPr lang="en-GB" sz="1000" b="1" dirty="0" err="1" smtClean="0">
                <a:solidFill>
                  <a:schemeClr val="tx1"/>
                </a:solidFill>
                <a:latin typeface="+mj-lt"/>
              </a:rPr>
              <a:t>auch</a:t>
            </a:r>
            <a:r>
              <a:rPr lang="en-GB" sz="1000" b="1" dirty="0" smtClean="0">
                <a:solidFill>
                  <a:schemeClr val="tx1"/>
                </a:solidFill>
                <a:latin typeface="+mj-lt"/>
              </a:rPr>
              <a:t>: </a:t>
            </a:r>
            <a:br>
              <a:rPr lang="en-GB" sz="1000" b="1" dirty="0" smtClean="0">
                <a:solidFill>
                  <a:schemeClr val="tx1"/>
                </a:solidFill>
                <a:latin typeface="+mj-lt"/>
              </a:rPr>
            </a:br>
            <a:r>
              <a:rPr lang="en-GB" sz="1000" dirty="0" smtClean="0">
                <a:latin typeface="+mj-lt"/>
                <a:hlinkClick r:id="rId3"/>
              </a:rPr>
              <a:t>http://www.slideshare.net/OpenDataSupport/the-psi-directive-and-open-government-data</a:t>
            </a:r>
            <a:endParaRPr lang="en-GB" sz="1000" dirty="0" smtClean="0">
              <a:solidFill>
                <a:schemeClr val="tx1"/>
              </a:solidFill>
              <a:latin typeface="+mj-lt"/>
            </a:endParaRPr>
          </a:p>
        </p:txBody>
      </p:sp>
    </p:spTree>
    <p:extLst>
      <p:ext uri="{BB962C8B-B14F-4D97-AF65-F5344CB8AC3E}">
        <p14:creationId xmlns:p14="http://schemas.microsoft.com/office/powerpoint/2010/main" val="17355214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Konsequenzen der PSI-Richtlinie in Bezug auf die Lizenzierung</a:t>
            </a:r>
            <a:endParaRPr lang="de-DE" dirty="0"/>
          </a:p>
        </p:txBody>
      </p:sp>
      <p:sp>
        <p:nvSpPr>
          <p:cNvPr id="3" name="Content Placeholder 2"/>
          <p:cNvSpPr>
            <a:spLocks noGrp="1"/>
          </p:cNvSpPr>
          <p:nvPr>
            <p:ph sz="quarter" idx="15"/>
          </p:nvPr>
        </p:nvSpPr>
        <p:spPr>
          <a:xfrm>
            <a:off x="533400" y="1752600"/>
            <a:ext cx="8077200" cy="4556720"/>
          </a:xfrm>
        </p:spPr>
        <p:txBody>
          <a:bodyPr>
            <a:normAutofit/>
          </a:bodyPr>
          <a:lstStyle/>
          <a:p>
            <a:pPr marL="0" lvl="1" indent="0">
              <a:buNone/>
            </a:pPr>
            <a:r>
              <a:rPr lang="de-DE" i="1" dirty="0" smtClean="0">
                <a:solidFill>
                  <a:schemeClr val="accent1"/>
                </a:solidFill>
              </a:rPr>
              <a:t>„Machen Sie die Informationen für kommerzielle oder nichtkommerzielle Zwecke unter nichtdiskriminierenden Bedingungen wiederverwendbar“</a:t>
            </a:r>
          </a:p>
          <a:p>
            <a:pPr marL="0" lvl="1" indent="0">
              <a:spcAft>
                <a:spcPts val="1800"/>
              </a:spcAft>
              <a:buNone/>
            </a:pPr>
            <a:r>
              <a:rPr lang="de-DE" sz="1800" dirty="0" smtClean="0"/>
              <a:t>Die Bedingungen müssen vorher festgelegt werden, transparent und für alle gleich sein. Die Richtlinie fördert die Verwendung einer </a:t>
            </a:r>
            <a:r>
              <a:rPr lang="de-DE" sz="1800" b="1" dirty="0" smtClean="0"/>
              <a:t>offenen Lizenz.</a:t>
            </a:r>
            <a:endParaRPr lang="de-DE" sz="1800" i="1" dirty="0" smtClean="0"/>
          </a:p>
          <a:p>
            <a:pPr lvl="1">
              <a:buNone/>
            </a:pPr>
            <a:r>
              <a:rPr lang="de-DE" i="1" dirty="0" smtClean="0">
                <a:solidFill>
                  <a:schemeClr val="accent1"/>
                </a:solidFill>
              </a:rPr>
              <a:t>„Veröffentlichen Sie Lizenzen im digitalen Format“</a:t>
            </a:r>
          </a:p>
          <a:p>
            <a:pPr lvl="1">
              <a:spcAft>
                <a:spcPts val="1800"/>
              </a:spcAft>
              <a:buNone/>
            </a:pPr>
            <a:r>
              <a:rPr lang="de-DE" sz="1800" b="1" dirty="0" smtClean="0"/>
              <a:t>Explizite Lizenzen </a:t>
            </a:r>
            <a:r>
              <a:rPr lang="de-DE" sz="1800" dirty="0" smtClean="0"/>
              <a:t>sollten mit den verfügbaren Daten verbunden werden.</a:t>
            </a:r>
            <a:endParaRPr lang="de-DE" sz="1800" i="1" dirty="0" smtClean="0"/>
          </a:p>
          <a:p>
            <a:pPr marL="0" lvl="1" indent="0">
              <a:buNone/>
            </a:pPr>
            <a:r>
              <a:rPr lang="de-DE" i="1" dirty="0" smtClean="0">
                <a:solidFill>
                  <a:schemeClr val="accent1"/>
                </a:solidFill>
              </a:rPr>
              <a:t>„Erleichtern Sie die Suche nach Informationen, vorzugsweise online (z.B. durch ein Portal)“</a:t>
            </a:r>
          </a:p>
          <a:p>
            <a:pPr marL="0" lvl="1" indent="0">
              <a:spcAft>
                <a:spcPts val="1200"/>
              </a:spcAft>
              <a:buNone/>
            </a:pPr>
            <a:r>
              <a:rPr lang="de-DE" sz="1800" dirty="0" smtClean="0"/>
              <a:t>Dies schließt die </a:t>
            </a:r>
            <a:r>
              <a:rPr lang="de-DE" sz="1800" b="1" dirty="0" smtClean="0"/>
              <a:t>öffentliche Verfügbarkeit </a:t>
            </a:r>
            <a:r>
              <a:rPr lang="de-DE" sz="1800" dirty="0" smtClean="0"/>
              <a:t>von Beschreibungen der verfügbaren Daten mit ein.</a:t>
            </a:r>
            <a:endParaRPr lang="de-DE" sz="1800" dirty="0"/>
          </a:p>
        </p:txBody>
      </p:sp>
      <p:sp>
        <p:nvSpPr>
          <p:cNvPr id="4" name="Slide Number Placeholder 3"/>
          <p:cNvSpPr>
            <a:spLocks noGrp="1"/>
          </p:cNvSpPr>
          <p:nvPr>
            <p:ph type="sldNum" sz="quarter" idx="18"/>
          </p:nvPr>
        </p:nvSpPr>
        <p:spPr/>
        <p:txBody>
          <a:bodyPr/>
          <a:lstStyle/>
          <a:p>
            <a:r>
              <a:rPr lang="en-GB" dirty="0" err="1"/>
              <a:t>Folie</a:t>
            </a:r>
            <a:r>
              <a:rPr lang="en-GB" dirty="0"/>
              <a:t> </a:t>
            </a:r>
            <a:fld id="{F40CD079-BC3F-4086-BA81-31A79D845B02}" type="slidenum">
              <a:rPr lang="en-GB" smtClean="0"/>
              <a:pPr/>
              <a:t>14</a:t>
            </a:fld>
            <a:endParaRPr lang="en-GB" dirty="0"/>
          </a:p>
        </p:txBody>
      </p:sp>
    </p:spTree>
    <p:extLst>
      <p:ext uri="{BB962C8B-B14F-4D97-AF65-F5344CB8AC3E}">
        <p14:creationId xmlns:p14="http://schemas.microsoft.com/office/powerpoint/2010/main" val="206686061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539552" y="2132856"/>
            <a:ext cx="8071048" cy="914400"/>
          </a:xfrm>
        </p:spPr>
        <p:txBody>
          <a:bodyPr/>
          <a:lstStyle/>
          <a:p>
            <a:r>
              <a:rPr lang="de-DE" sz="7200" i="0" dirty="0" smtClean="0">
                <a:solidFill>
                  <a:schemeClr val="accent1"/>
                </a:solidFill>
                <a:latin typeface="Bradley Hand ITC" pitchFamily="66" charset="0"/>
              </a:rPr>
              <a:t>Die Lizenzoptionen und </a:t>
            </a:r>
            <a:r>
              <a:rPr lang="de-DE" sz="7200" i="0" dirty="0" err="1" smtClean="0">
                <a:solidFill>
                  <a:schemeClr val="accent1"/>
                </a:solidFill>
                <a:latin typeface="Bradley Hand ITC" pitchFamily="66" charset="0"/>
              </a:rPr>
              <a:t>Good</a:t>
            </a:r>
            <a:r>
              <a:rPr lang="de-DE" sz="7200" i="0" dirty="0" smtClean="0">
                <a:solidFill>
                  <a:schemeClr val="accent1"/>
                </a:solidFill>
                <a:latin typeface="Bradley Hand ITC" pitchFamily="66" charset="0"/>
              </a:rPr>
              <a:t> Practices </a:t>
            </a:r>
            <a:r>
              <a:rPr lang="en-GB" sz="7200" i="0" dirty="0" smtClean="0">
                <a:solidFill>
                  <a:schemeClr val="accent1"/>
                </a:solidFill>
                <a:latin typeface="Bradley Hand ITC" pitchFamily="66" charset="0"/>
              </a:rPr>
              <a:t/>
            </a:r>
            <a:br>
              <a:rPr lang="en-GB" sz="7200" i="0" dirty="0" smtClean="0">
                <a:solidFill>
                  <a:schemeClr val="accent1"/>
                </a:solidFill>
                <a:latin typeface="Bradley Hand ITC" pitchFamily="66" charset="0"/>
              </a:rPr>
            </a:br>
            <a:r>
              <a:rPr lang="da-DK" b="0" dirty="0"/>
              <a:t>Bei Daten: Es existieren verschiedene Möglichkeiten für die Lizenzierung Ihrer Daten (je nach ihrer </a:t>
            </a:r>
            <a:r>
              <a:rPr lang="de-DE" b="0" dirty="0"/>
              <a:t>Beschaffenheit</a:t>
            </a:r>
            <a:r>
              <a:rPr lang="de-DE" b="0" dirty="0" smtClean="0"/>
              <a:t>).</a:t>
            </a:r>
          </a:p>
        </p:txBody>
      </p:sp>
      <p:sp>
        <p:nvSpPr>
          <p:cNvPr id="4" name="Slide Number Placeholder 3"/>
          <p:cNvSpPr>
            <a:spLocks noGrp="1"/>
          </p:cNvSpPr>
          <p:nvPr>
            <p:ph type="sldNum" sz="quarter" idx="12"/>
          </p:nvPr>
        </p:nvSpPr>
        <p:spPr/>
        <p:txBody>
          <a:bodyPr/>
          <a:lstStyle/>
          <a:p>
            <a:r>
              <a:rPr lang="en-GB" dirty="0" err="1"/>
              <a:t>Folie</a:t>
            </a:r>
            <a:r>
              <a:rPr lang="en-GB" dirty="0"/>
              <a:t> </a:t>
            </a:r>
            <a:fld id="{F40CD079-BC3F-4086-BA81-31A79D845B02}" type="slidenum">
              <a:rPr lang="en-GB" smtClean="0"/>
              <a:pPr/>
              <a:t>15</a:t>
            </a:fld>
            <a:endParaRPr lang="en-GB"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p:nvPr/>
        </p:nvSpPr>
        <p:spPr bwMode="ltGray">
          <a:xfrm>
            <a:off x="827584" y="5230867"/>
            <a:ext cx="7272808" cy="739535"/>
          </a:xfrm>
          <a:prstGeom prst="rect">
            <a:avLst/>
          </a:prstGeom>
          <a:solidFill>
            <a:schemeClr val="bg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endParaRPr lang="en-GB" sz="1000" dirty="0" smtClean="0">
              <a:solidFill>
                <a:schemeClr val="tx1"/>
              </a:solidFill>
              <a:latin typeface="+mj-lt"/>
            </a:endParaRPr>
          </a:p>
        </p:txBody>
      </p:sp>
      <p:sp>
        <p:nvSpPr>
          <p:cNvPr id="2" name="Title 1"/>
          <p:cNvSpPr>
            <a:spLocks noGrp="1"/>
          </p:cNvSpPr>
          <p:nvPr>
            <p:ph type="title"/>
          </p:nvPr>
        </p:nvSpPr>
        <p:spPr/>
        <p:txBody>
          <a:bodyPr/>
          <a:lstStyle/>
          <a:p>
            <a:r>
              <a:rPr lang="de-DE" dirty="0" smtClean="0"/>
              <a:t>Lizenzierung von Datensätzen</a:t>
            </a:r>
            <a:endParaRPr lang="de-DE" dirty="0"/>
          </a:p>
        </p:txBody>
      </p:sp>
      <p:sp>
        <p:nvSpPr>
          <p:cNvPr id="3" name="Content Placeholder 2"/>
          <p:cNvSpPr>
            <a:spLocks noGrp="1"/>
          </p:cNvSpPr>
          <p:nvPr>
            <p:ph sz="quarter" idx="15"/>
          </p:nvPr>
        </p:nvSpPr>
        <p:spPr>
          <a:xfrm>
            <a:off x="533400" y="1752600"/>
            <a:ext cx="8077200" cy="3188568"/>
          </a:xfrm>
        </p:spPr>
        <p:txBody>
          <a:bodyPr/>
          <a:lstStyle/>
          <a:p>
            <a:pPr lvl="1"/>
            <a:r>
              <a:rPr lang="de-DE" dirty="0" smtClean="0"/>
              <a:t>Wenn Sie keine Einschränkungen mit Ihren Daten verbinden wollen: Sagen Sie es!</a:t>
            </a:r>
          </a:p>
          <a:p>
            <a:endParaRPr lang="de-DE" dirty="0" smtClean="0"/>
          </a:p>
          <a:p>
            <a:pPr lvl="1"/>
            <a:r>
              <a:rPr lang="de-DE" dirty="0" smtClean="0"/>
              <a:t>Jeder Datensatz sollte mit einer Lizenz verbunden sein.</a:t>
            </a:r>
          </a:p>
          <a:p>
            <a:pPr lvl="2"/>
            <a:r>
              <a:rPr lang="de-DE" dirty="0" smtClean="0"/>
              <a:t>Ohne eine explizierte Lizenz ist die Weiterverwendung beschränkt.</a:t>
            </a:r>
          </a:p>
          <a:p>
            <a:endParaRPr lang="de-DE" dirty="0" smtClean="0"/>
          </a:p>
          <a:p>
            <a:pPr lvl="1"/>
            <a:r>
              <a:rPr lang="de-DE" dirty="0" smtClean="0"/>
              <a:t>Das </a:t>
            </a:r>
            <a:r>
              <a:rPr lang="de-DE" b="1" dirty="0" smtClean="0"/>
              <a:t>Ziel</a:t>
            </a:r>
            <a:r>
              <a:rPr lang="de-DE" dirty="0" smtClean="0"/>
              <a:t> sollte es sein, Daten(</a:t>
            </a:r>
            <a:r>
              <a:rPr lang="de-DE" dirty="0" err="1" smtClean="0"/>
              <a:t>sätze</a:t>
            </a:r>
            <a:r>
              <a:rPr lang="de-DE" dirty="0" smtClean="0"/>
              <a:t>) innerhalb der Grenzen des Gesetzes </a:t>
            </a:r>
            <a:r>
              <a:rPr lang="de-DE" b="1" dirty="0" smtClean="0"/>
              <a:t>so öffentlich verfügbar wie möglich</a:t>
            </a:r>
            <a:r>
              <a:rPr lang="de-DE" dirty="0" smtClean="0"/>
              <a:t> zu machen.</a:t>
            </a:r>
          </a:p>
          <a:p>
            <a:pPr lvl="1"/>
            <a:endParaRPr lang="de-DE" dirty="0"/>
          </a:p>
        </p:txBody>
      </p:sp>
      <p:sp>
        <p:nvSpPr>
          <p:cNvPr id="4" name="Slide Number Placeholder 3"/>
          <p:cNvSpPr>
            <a:spLocks noGrp="1"/>
          </p:cNvSpPr>
          <p:nvPr>
            <p:ph type="sldNum" sz="quarter" idx="18"/>
          </p:nvPr>
        </p:nvSpPr>
        <p:spPr/>
        <p:txBody>
          <a:bodyPr/>
          <a:lstStyle/>
          <a:p>
            <a:r>
              <a:rPr lang="en-GB" dirty="0" err="1"/>
              <a:t>Folie</a:t>
            </a:r>
            <a:r>
              <a:rPr lang="en-GB" dirty="0"/>
              <a:t> </a:t>
            </a:r>
            <a:fld id="{F40CD079-BC3F-4086-BA81-31A79D845B02}" type="slidenum">
              <a:rPr lang="en-GB" smtClean="0"/>
              <a:pPr/>
              <a:t>16</a:t>
            </a:fld>
            <a:endParaRPr lang="en-GB" dirty="0"/>
          </a:p>
        </p:txBody>
      </p:sp>
      <p:sp>
        <p:nvSpPr>
          <p:cNvPr id="5" name="Rectangle 4"/>
          <p:cNvSpPr/>
          <p:nvPr/>
        </p:nvSpPr>
        <p:spPr>
          <a:xfrm>
            <a:off x="827584" y="5164807"/>
            <a:ext cx="7488832" cy="830997"/>
          </a:xfrm>
          <a:prstGeom prst="rect">
            <a:avLst/>
          </a:prstGeom>
        </p:spPr>
        <p:txBody>
          <a:bodyPr wrap="square">
            <a:spAutoFit/>
          </a:bodyPr>
          <a:lstStyle/>
          <a:p>
            <a:r>
              <a:rPr lang="de-DE" sz="2400" dirty="0" smtClean="0">
                <a:solidFill>
                  <a:schemeClr val="tx2"/>
                </a:solidFill>
                <a:latin typeface="Hand Of Sean" pitchFamily="2" charset="-128"/>
                <a:ea typeface="Hand Of Sean" pitchFamily="2" charset="-128"/>
              </a:rPr>
              <a:t>Aber wie können Sie wissen, welche Lizenz für welchen bestimmten Zweck benötigt wird?</a:t>
            </a:r>
          </a:p>
        </p:txBody>
      </p:sp>
    </p:spTree>
    <p:extLst>
      <p:ext uri="{BB962C8B-B14F-4D97-AF65-F5344CB8AC3E}">
        <p14:creationId xmlns:p14="http://schemas.microsoft.com/office/powerpoint/2010/main" val="20227077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Verschiedene Daten haben verschiedene Lizenzierungsanforderungen</a:t>
            </a:r>
            <a:endParaRPr lang="de-DE" dirty="0"/>
          </a:p>
        </p:txBody>
      </p:sp>
      <p:sp>
        <p:nvSpPr>
          <p:cNvPr id="3" name="Content Placeholder 2"/>
          <p:cNvSpPr>
            <a:spLocks noGrp="1"/>
          </p:cNvSpPr>
          <p:nvPr>
            <p:ph sz="quarter" idx="15"/>
          </p:nvPr>
        </p:nvSpPr>
        <p:spPr>
          <a:xfrm>
            <a:off x="533400" y="1752600"/>
            <a:ext cx="8077200" cy="4484712"/>
          </a:xfrm>
        </p:spPr>
        <p:txBody>
          <a:bodyPr>
            <a:normAutofit lnSpcReduction="10000"/>
          </a:bodyPr>
          <a:lstStyle/>
          <a:p>
            <a:pPr lvl="1"/>
            <a:r>
              <a:rPr lang="de-DE" dirty="0"/>
              <a:t>Es kann erforderlich sein, dass Daten(</a:t>
            </a:r>
            <a:r>
              <a:rPr lang="de-DE" dirty="0" err="1"/>
              <a:t>sätze</a:t>
            </a:r>
            <a:r>
              <a:rPr lang="de-DE" dirty="0"/>
              <a:t>) </a:t>
            </a:r>
            <a:r>
              <a:rPr lang="de-DE" b="1" dirty="0"/>
              <a:t>offen verfügbar </a:t>
            </a:r>
            <a:r>
              <a:rPr lang="de-DE" dirty="0"/>
              <a:t>sind</a:t>
            </a:r>
            <a:r>
              <a:rPr lang="de-DE" b="1" dirty="0"/>
              <a:t> </a:t>
            </a:r>
            <a:endParaRPr lang="de-DE" dirty="0"/>
          </a:p>
          <a:p>
            <a:pPr lvl="2">
              <a:buFont typeface="Wingdings" pitchFamily="2" charset="2"/>
              <a:buChar char="§"/>
            </a:pPr>
            <a:r>
              <a:rPr lang="de-DE" sz="1800" dirty="0"/>
              <a:t>z. B. wenn sie einem Gesetz der Informationsfreiheit unterliegen</a:t>
            </a:r>
          </a:p>
          <a:p>
            <a:pPr lvl="1"/>
            <a:r>
              <a:rPr lang="de-DE" dirty="0"/>
              <a:t>Es kann sein, dass Daten(</a:t>
            </a:r>
            <a:r>
              <a:rPr lang="de-DE" dirty="0" err="1"/>
              <a:t>sätze</a:t>
            </a:r>
            <a:r>
              <a:rPr lang="de-DE" dirty="0"/>
              <a:t>) </a:t>
            </a:r>
            <a:r>
              <a:rPr lang="de-DE" b="1" dirty="0"/>
              <a:t>Einschränkungen unterworfen sind</a:t>
            </a:r>
            <a:endParaRPr lang="de-DE" dirty="0"/>
          </a:p>
          <a:p>
            <a:pPr lvl="2">
              <a:buFont typeface="Wingdings" pitchFamily="2" charset="2"/>
              <a:buChar char="§"/>
            </a:pPr>
            <a:r>
              <a:rPr lang="de-DE" sz="1800" dirty="0"/>
              <a:t>z. B. Datenschutz, nationale Sicherheit, Rechte Dritter </a:t>
            </a:r>
          </a:p>
          <a:p>
            <a:pPr lvl="1"/>
            <a:r>
              <a:rPr lang="de-DE" dirty="0"/>
              <a:t>Es kann sein, dass Daten(</a:t>
            </a:r>
            <a:r>
              <a:rPr lang="de-DE" dirty="0" err="1"/>
              <a:t>sätze</a:t>
            </a:r>
            <a:r>
              <a:rPr lang="de-DE" dirty="0"/>
              <a:t>) </a:t>
            </a:r>
            <a:r>
              <a:rPr lang="de-DE" b="1" dirty="0"/>
              <a:t>für die Weiterverwendung, aber nicht für Änderungen verfügbar sind</a:t>
            </a:r>
          </a:p>
          <a:p>
            <a:pPr marL="731520" lvl="2" indent="-457200">
              <a:buFont typeface="Wingdings" pitchFamily="2" charset="2"/>
              <a:buChar char="§"/>
            </a:pPr>
            <a:r>
              <a:rPr lang="de-DE" sz="1800" dirty="0"/>
              <a:t>z. B. Gesetzestexte, öffentliche Haushalte (wenn Änderungen gemacht werden, muss deutlich werden, dass die Daten nicht in der tatsächlichen Version vorhanden sind)</a:t>
            </a:r>
          </a:p>
          <a:p>
            <a:pPr lvl="1"/>
            <a:r>
              <a:rPr lang="de-DE" dirty="0"/>
              <a:t>Es könnten Daten(</a:t>
            </a:r>
            <a:r>
              <a:rPr lang="de-DE" dirty="0" err="1"/>
              <a:t>sätze</a:t>
            </a:r>
            <a:r>
              <a:rPr lang="de-DE" dirty="0"/>
              <a:t>) veröffentlicht werden, die </a:t>
            </a:r>
            <a:r>
              <a:rPr lang="de-DE" b="1" dirty="0"/>
              <a:t>Ableitungen</a:t>
            </a:r>
            <a:r>
              <a:rPr lang="de-DE" dirty="0"/>
              <a:t> mit Nennung der maßgeblichen Quelle</a:t>
            </a:r>
            <a:r>
              <a:rPr lang="de-DE" b="1" dirty="0"/>
              <a:t> ermöglichen</a:t>
            </a:r>
          </a:p>
          <a:p>
            <a:pPr lvl="2">
              <a:buFont typeface="Wingdings" pitchFamily="2" charset="2"/>
              <a:buChar char="§"/>
            </a:pPr>
            <a:r>
              <a:rPr lang="de-DE" sz="1800" dirty="0"/>
              <a:t>z. B. legale Kommentare, Übersetzungen</a:t>
            </a:r>
          </a:p>
          <a:p>
            <a:endParaRPr lang="en-US" sz="2400" dirty="0"/>
          </a:p>
        </p:txBody>
      </p:sp>
      <p:sp>
        <p:nvSpPr>
          <p:cNvPr id="4" name="Slide Number Placeholder 3"/>
          <p:cNvSpPr>
            <a:spLocks noGrp="1"/>
          </p:cNvSpPr>
          <p:nvPr>
            <p:ph type="sldNum" sz="quarter" idx="18"/>
          </p:nvPr>
        </p:nvSpPr>
        <p:spPr/>
        <p:txBody>
          <a:bodyPr/>
          <a:lstStyle/>
          <a:p>
            <a:r>
              <a:rPr lang="en-GB" dirty="0" err="1"/>
              <a:t>Folie</a:t>
            </a:r>
            <a:r>
              <a:rPr lang="en-GB" dirty="0"/>
              <a:t> </a:t>
            </a:r>
            <a:fld id="{F40CD079-BC3F-4086-BA81-31A79D845B02}" type="slidenum">
              <a:rPr lang="en-GB" smtClean="0"/>
              <a:pPr/>
              <a:t>17</a:t>
            </a:fld>
            <a:endParaRPr lang="en-GB"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Lizenzierungsansatz: Creative </a:t>
            </a:r>
            <a:r>
              <a:rPr lang="de-DE" dirty="0" err="1" smtClean="0"/>
              <a:t>Commons</a:t>
            </a:r>
            <a:endParaRPr lang="de-DE" dirty="0"/>
          </a:p>
        </p:txBody>
      </p:sp>
      <p:sp>
        <p:nvSpPr>
          <p:cNvPr id="3" name="Content Placeholder 2"/>
          <p:cNvSpPr>
            <a:spLocks noGrp="1"/>
          </p:cNvSpPr>
          <p:nvPr>
            <p:ph sz="quarter" idx="15"/>
          </p:nvPr>
        </p:nvSpPr>
        <p:spPr>
          <a:xfrm>
            <a:off x="2250555" y="1412776"/>
            <a:ext cx="6342856" cy="412755"/>
          </a:xfrm>
        </p:spPr>
        <p:txBody>
          <a:bodyPr anchor="ctr"/>
          <a:lstStyle/>
          <a:p>
            <a:r>
              <a:rPr lang="de-DE" sz="1150" b="1" dirty="0" smtClean="0"/>
              <a:t>Public Domain Mark/Keine Rechte vorbehalten </a:t>
            </a:r>
            <a:r>
              <a:rPr lang="de-DE" sz="1150" dirty="0" smtClean="0"/>
              <a:t>– Ein Werk, das der Public Domain angehört, ist gemeinfrei und kann von jedermann ohne urheberrechtliche Einschränkungen in jeder Weise genutzt werden</a:t>
            </a:r>
          </a:p>
        </p:txBody>
      </p:sp>
      <p:sp>
        <p:nvSpPr>
          <p:cNvPr id="4" name="Slide Number Placeholder 3"/>
          <p:cNvSpPr>
            <a:spLocks noGrp="1"/>
          </p:cNvSpPr>
          <p:nvPr>
            <p:ph type="sldNum" sz="quarter" idx="18"/>
          </p:nvPr>
        </p:nvSpPr>
        <p:spPr/>
        <p:txBody>
          <a:bodyPr/>
          <a:lstStyle/>
          <a:p>
            <a:r>
              <a:rPr lang="en-GB" dirty="0" err="1"/>
              <a:t>Folie</a:t>
            </a:r>
            <a:r>
              <a:rPr lang="en-GB" dirty="0"/>
              <a:t> </a:t>
            </a:r>
            <a:fld id="{F40CD079-BC3F-4086-BA81-31A79D845B02}" type="slidenum">
              <a:rPr lang="en-GB" smtClean="0"/>
              <a:pPr/>
              <a:t>18</a:t>
            </a:fld>
            <a:endParaRPr lang="en-GB" dirty="0"/>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7543" y="1988840"/>
            <a:ext cx="1646477" cy="5760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7547" y="2636912"/>
            <a:ext cx="1646480" cy="5760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67543" y="3356992"/>
            <a:ext cx="1646481" cy="57606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9" name="Picture 5"/>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467543" y="4077072"/>
            <a:ext cx="1646481" cy="57606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0" name="Picture 6"/>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67543" y="4869160"/>
            <a:ext cx="1646480" cy="57606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1" name="Picture 7"/>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467547" y="5733256"/>
            <a:ext cx="1646477" cy="5760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5" name="Content Placeholder 2"/>
          <p:cNvSpPr txBox="1">
            <a:spLocks/>
          </p:cNvSpPr>
          <p:nvPr/>
        </p:nvSpPr>
        <p:spPr>
          <a:xfrm>
            <a:off x="2267744" y="2008133"/>
            <a:ext cx="6552728" cy="412755"/>
          </a:xfrm>
          <a:prstGeom prst="rect">
            <a:avLst/>
          </a:prstGeom>
        </p:spPr>
        <p:txBody>
          <a:bodyPr vert="horz" lIns="0" tIns="0" rIns="0" bIns="0" rtlCol="0" anchor="ctr">
            <a:noAutofit/>
          </a:bodyPr>
          <a:lstStyle>
            <a:lvl1pPr marL="0" marR="0" indent="-274320" algn="l" defTabSz="914400" rtl="0" eaLnBrk="1" fontAlgn="auto" latinLnBrk="0" hangingPunct="1">
              <a:lnSpc>
                <a:spcPct val="100000"/>
              </a:lnSpc>
              <a:spcBef>
                <a:spcPts val="0"/>
              </a:spcBef>
              <a:spcAft>
                <a:spcPts val="900"/>
              </a:spcAft>
              <a:buClr>
                <a:schemeClr val="tx1"/>
              </a:buClr>
              <a:buSzTx/>
              <a:buFontTx/>
              <a:buNone/>
              <a:tabLst/>
              <a:defRPr sz="2000" kern="1200" baseline="0">
                <a:solidFill>
                  <a:schemeClr val="tx1"/>
                </a:solidFill>
                <a:latin typeface="Georgia" pitchFamily="18" charset="0"/>
                <a:ea typeface="+mn-ea"/>
                <a:cs typeface="+mn-cs"/>
              </a:defRPr>
            </a:lvl1pPr>
            <a:lvl2pPr marL="27432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2pPr>
            <a:lvl3pPr marL="54864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3pPr>
            <a:lvl4pPr marL="82296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4pPr>
            <a:lvl5pPr marL="109728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baseline="0">
                <a:solidFill>
                  <a:schemeClr val="tx1"/>
                </a:solidFill>
                <a:latin typeface="Georgia" pitchFamily="18" charset="0"/>
                <a:ea typeface="+mn-ea"/>
                <a:cs typeface="+mn-cs"/>
              </a:defRPr>
            </a:lvl5pPr>
            <a:lvl6pPr marL="274320" marR="0" indent="-274320" algn="l" defTabSz="914400" rtl="0" eaLnBrk="1" fontAlgn="auto" latinLnBrk="0" hangingPunct="1">
              <a:lnSpc>
                <a:spcPct val="100000"/>
              </a:lnSpc>
              <a:spcBef>
                <a:spcPts val="0"/>
              </a:spcBef>
              <a:spcAft>
                <a:spcPts val="900"/>
              </a:spcAft>
              <a:buClr>
                <a:schemeClr val="tx1"/>
              </a:buClr>
              <a:buSzPct val="100000"/>
              <a:buFont typeface="+mj-lt"/>
              <a:buAutoNum type="arabicPeriod"/>
              <a:tabLst/>
              <a:defRPr sz="2000" kern="1200" baseline="0">
                <a:solidFill>
                  <a:schemeClr val="tx1"/>
                </a:solidFill>
                <a:latin typeface="Georgia" pitchFamily="18" charset="0"/>
                <a:ea typeface="+mn-ea"/>
                <a:cs typeface="+mn-cs"/>
              </a:defRPr>
            </a:lvl6pPr>
            <a:lvl7pPr marL="548640" indent="-274320" algn="l" defTabSz="914400" rtl="0" eaLnBrk="1" latinLnBrk="0" hangingPunct="1">
              <a:lnSpc>
                <a:spcPct val="100000"/>
              </a:lnSpc>
              <a:spcBef>
                <a:spcPts val="0"/>
              </a:spcBef>
              <a:spcAft>
                <a:spcPts val="900"/>
              </a:spcAft>
              <a:buSzPct val="100000"/>
              <a:buFont typeface="+mj-lt"/>
              <a:buAutoNum type="alphaLcPeriod"/>
              <a:defRPr sz="2000" kern="1200" baseline="0">
                <a:solidFill>
                  <a:schemeClr val="tx1"/>
                </a:solidFill>
                <a:latin typeface="Georgia" pitchFamily="18" charset="0"/>
                <a:ea typeface="+mn-ea"/>
                <a:cs typeface="+mn-cs"/>
              </a:defRPr>
            </a:lvl7pPr>
            <a:lvl8pPr marL="822960" indent="-274320" algn="l" defTabSz="914400" rtl="0" eaLnBrk="1" latinLnBrk="0" hangingPunct="1">
              <a:lnSpc>
                <a:spcPct val="100000"/>
              </a:lnSpc>
              <a:spcBef>
                <a:spcPts val="0"/>
              </a:spcBef>
              <a:spcAft>
                <a:spcPts val="900"/>
              </a:spcAft>
              <a:buSzPct val="100000"/>
              <a:buFont typeface="+mj-lt"/>
              <a:buAutoNum type="romanLcPeriod"/>
              <a:defRPr sz="2000" kern="1200" baseline="0">
                <a:solidFill>
                  <a:schemeClr val="tx1"/>
                </a:solidFill>
                <a:latin typeface="Georgia" pitchFamily="18" charset="0"/>
                <a:ea typeface="+mn-ea"/>
                <a:cs typeface="+mn-cs"/>
              </a:defRPr>
            </a:lvl8pPr>
            <a:lvl9pPr marL="0" indent="-274320" algn="l" defTabSz="914400" rtl="0" eaLnBrk="1" latinLnBrk="0" hangingPunct="1">
              <a:lnSpc>
                <a:spcPct val="100000"/>
              </a:lnSpc>
              <a:spcBef>
                <a:spcPts val="0"/>
              </a:spcBef>
              <a:spcAft>
                <a:spcPts val="900"/>
              </a:spcAft>
              <a:buFont typeface="Arial" pitchFamily="34" charset="0"/>
              <a:buNone/>
              <a:defRPr sz="2000" b="1" kern="1200" baseline="0">
                <a:solidFill>
                  <a:schemeClr val="tx2"/>
                </a:solidFill>
                <a:latin typeface="Georgia" pitchFamily="18" charset="0"/>
                <a:ea typeface="+mn-ea"/>
                <a:cs typeface="+mn-cs"/>
              </a:defRPr>
            </a:lvl9pPr>
          </a:lstStyle>
          <a:p>
            <a:r>
              <a:rPr lang="de-DE" sz="1150" b="1" dirty="0" smtClean="0"/>
              <a:t>Namensnennung </a:t>
            </a:r>
            <a:r>
              <a:rPr lang="de-DE" sz="1150" dirty="0" smtClean="0"/>
              <a:t>– Andere dürfen Ihr Werk bzw. den Inhalt vervielfältigen, verbreiten, öffentlich zugänglich machen, bearbeiten und kommerziell nutzen; sofern sie den Namen des Rechteinhabers nennen. </a:t>
            </a:r>
          </a:p>
        </p:txBody>
      </p:sp>
      <p:sp>
        <p:nvSpPr>
          <p:cNvPr id="16" name="Content Placeholder 2"/>
          <p:cNvSpPr txBox="1">
            <a:spLocks/>
          </p:cNvSpPr>
          <p:nvPr/>
        </p:nvSpPr>
        <p:spPr>
          <a:xfrm>
            <a:off x="2267744" y="2708920"/>
            <a:ext cx="6342856" cy="412755"/>
          </a:xfrm>
          <a:prstGeom prst="rect">
            <a:avLst/>
          </a:prstGeom>
        </p:spPr>
        <p:txBody>
          <a:bodyPr vert="horz" lIns="0" tIns="0" rIns="0" bIns="0" rtlCol="0" anchor="ctr">
            <a:noAutofit/>
          </a:bodyPr>
          <a:lstStyle>
            <a:lvl1pPr marL="0" marR="0" indent="-274320" algn="l" defTabSz="914400" rtl="0" eaLnBrk="1" fontAlgn="auto" latinLnBrk="0" hangingPunct="1">
              <a:lnSpc>
                <a:spcPct val="100000"/>
              </a:lnSpc>
              <a:spcBef>
                <a:spcPts val="0"/>
              </a:spcBef>
              <a:spcAft>
                <a:spcPts val="900"/>
              </a:spcAft>
              <a:buClr>
                <a:schemeClr val="tx1"/>
              </a:buClr>
              <a:buSzTx/>
              <a:buFontTx/>
              <a:buNone/>
              <a:tabLst/>
              <a:defRPr sz="2000" kern="1200" baseline="0">
                <a:solidFill>
                  <a:schemeClr val="tx1"/>
                </a:solidFill>
                <a:latin typeface="Georgia" pitchFamily="18" charset="0"/>
                <a:ea typeface="+mn-ea"/>
                <a:cs typeface="+mn-cs"/>
              </a:defRPr>
            </a:lvl1pPr>
            <a:lvl2pPr marL="27432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2pPr>
            <a:lvl3pPr marL="54864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3pPr>
            <a:lvl4pPr marL="82296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4pPr>
            <a:lvl5pPr marL="109728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baseline="0">
                <a:solidFill>
                  <a:schemeClr val="tx1"/>
                </a:solidFill>
                <a:latin typeface="Georgia" pitchFamily="18" charset="0"/>
                <a:ea typeface="+mn-ea"/>
                <a:cs typeface="+mn-cs"/>
              </a:defRPr>
            </a:lvl5pPr>
            <a:lvl6pPr marL="274320" marR="0" indent="-274320" algn="l" defTabSz="914400" rtl="0" eaLnBrk="1" fontAlgn="auto" latinLnBrk="0" hangingPunct="1">
              <a:lnSpc>
                <a:spcPct val="100000"/>
              </a:lnSpc>
              <a:spcBef>
                <a:spcPts val="0"/>
              </a:spcBef>
              <a:spcAft>
                <a:spcPts val="900"/>
              </a:spcAft>
              <a:buClr>
                <a:schemeClr val="tx1"/>
              </a:buClr>
              <a:buSzPct val="100000"/>
              <a:buFont typeface="+mj-lt"/>
              <a:buAutoNum type="arabicPeriod"/>
              <a:tabLst/>
              <a:defRPr sz="2000" kern="1200" baseline="0">
                <a:solidFill>
                  <a:schemeClr val="tx1"/>
                </a:solidFill>
                <a:latin typeface="Georgia" pitchFamily="18" charset="0"/>
                <a:ea typeface="+mn-ea"/>
                <a:cs typeface="+mn-cs"/>
              </a:defRPr>
            </a:lvl6pPr>
            <a:lvl7pPr marL="548640" indent="-274320" algn="l" defTabSz="914400" rtl="0" eaLnBrk="1" latinLnBrk="0" hangingPunct="1">
              <a:lnSpc>
                <a:spcPct val="100000"/>
              </a:lnSpc>
              <a:spcBef>
                <a:spcPts val="0"/>
              </a:spcBef>
              <a:spcAft>
                <a:spcPts val="900"/>
              </a:spcAft>
              <a:buSzPct val="100000"/>
              <a:buFont typeface="+mj-lt"/>
              <a:buAutoNum type="alphaLcPeriod"/>
              <a:defRPr sz="2000" kern="1200" baseline="0">
                <a:solidFill>
                  <a:schemeClr val="tx1"/>
                </a:solidFill>
                <a:latin typeface="Georgia" pitchFamily="18" charset="0"/>
                <a:ea typeface="+mn-ea"/>
                <a:cs typeface="+mn-cs"/>
              </a:defRPr>
            </a:lvl7pPr>
            <a:lvl8pPr marL="822960" indent="-274320" algn="l" defTabSz="914400" rtl="0" eaLnBrk="1" latinLnBrk="0" hangingPunct="1">
              <a:lnSpc>
                <a:spcPct val="100000"/>
              </a:lnSpc>
              <a:spcBef>
                <a:spcPts val="0"/>
              </a:spcBef>
              <a:spcAft>
                <a:spcPts val="900"/>
              </a:spcAft>
              <a:buSzPct val="100000"/>
              <a:buFont typeface="+mj-lt"/>
              <a:buAutoNum type="romanLcPeriod"/>
              <a:defRPr sz="2000" kern="1200" baseline="0">
                <a:solidFill>
                  <a:schemeClr val="tx1"/>
                </a:solidFill>
                <a:latin typeface="Georgia" pitchFamily="18" charset="0"/>
                <a:ea typeface="+mn-ea"/>
                <a:cs typeface="+mn-cs"/>
              </a:defRPr>
            </a:lvl8pPr>
            <a:lvl9pPr marL="0" indent="-274320" algn="l" defTabSz="914400" rtl="0" eaLnBrk="1" latinLnBrk="0" hangingPunct="1">
              <a:lnSpc>
                <a:spcPct val="100000"/>
              </a:lnSpc>
              <a:spcBef>
                <a:spcPts val="0"/>
              </a:spcBef>
              <a:spcAft>
                <a:spcPts val="900"/>
              </a:spcAft>
              <a:buFont typeface="Arial" pitchFamily="34" charset="0"/>
              <a:buNone/>
              <a:defRPr sz="2000" b="1" kern="1200" baseline="0">
                <a:solidFill>
                  <a:schemeClr val="tx2"/>
                </a:solidFill>
                <a:latin typeface="Georgia" pitchFamily="18" charset="0"/>
                <a:ea typeface="+mn-ea"/>
                <a:cs typeface="+mn-cs"/>
              </a:defRPr>
            </a:lvl9pPr>
          </a:lstStyle>
          <a:p>
            <a:r>
              <a:rPr lang="de-DE" sz="1150" b="1" dirty="0" smtClean="0"/>
              <a:t>Namensnennung, Weitergabe unter gleichen Bedingungen </a:t>
            </a:r>
            <a:r>
              <a:rPr lang="de-DE" sz="1150" dirty="0" smtClean="0"/>
              <a:t>– Andere dürfen Ihr Werk bzw. den Inhalt vervielfältigen, verbreiten, öffentlich zugänglich machen, bearbeiten und kommerziell nutzen; sofern sie den Namen des Rechteinhabers nennen UND ihre Bearbeitung nur unter identischen Bedingungen weitergeben </a:t>
            </a:r>
          </a:p>
        </p:txBody>
      </p:sp>
      <p:sp>
        <p:nvSpPr>
          <p:cNvPr id="19" name="Content Placeholder 2"/>
          <p:cNvSpPr txBox="1">
            <a:spLocks/>
          </p:cNvSpPr>
          <p:nvPr/>
        </p:nvSpPr>
        <p:spPr>
          <a:xfrm>
            <a:off x="2267744" y="4960461"/>
            <a:ext cx="6342856" cy="412755"/>
          </a:xfrm>
          <a:prstGeom prst="rect">
            <a:avLst/>
          </a:prstGeom>
        </p:spPr>
        <p:txBody>
          <a:bodyPr vert="horz" lIns="0" tIns="0" rIns="0" bIns="0" rtlCol="0" anchor="ctr">
            <a:noAutofit/>
          </a:bodyPr>
          <a:lstStyle>
            <a:lvl1pPr marL="0" marR="0" indent="-274320" algn="l" defTabSz="914400" rtl="0" eaLnBrk="1" fontAlgn="auto" latinLnBrk="0" hangingPunct="1">
              <a:lnSpc>
                <a:spcPct val="100000"/>
              </a:lnSpc>
              <a:spcBef>
                <a:spcPts val="0"/>
              </a:spcBef>
              <a:spcAft>
                <a:spcPts val="900"/>
              </a:spcAft>
              <a:buClr>
                <a:schemeClr val="tx1"/>
              </a:buClr>
              <a:buSzTx/>
              <a:buFontTx/>
              <a:buNone/>
              <a:tabLst/>
              <a:defRPr sz="2000" kern="1200" baseline="0">
                <a:solidFill>
                  <a:schemeClr val="tx1"/>
                </a:solidFill>
                <a:latin typeface="Georgia" pitchFamily="18" charset="0"/>
                <a:ea typeface="+mn-ea"/>
                <a:cs typeface="+mn-cs"/>
              </a:defRPr>
            </a:lvl1pPr>
            <a:lvl2pPr marL="27432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2pPr>
            <a:lvl3pPr marL="54864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3pPr>
            <a:lvl4pPr marL="82296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4pPr>
            <a:lvl5pPr marL="109728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baseline="0">
                <a:solidFill>
                  <a:schemeClr val="tx1"/>
                </a:solidFill>
                <a:latin typeface="Georgia" pitchFamily="18" charset="0"/>
                <a:ea typeface="+mn-ea"/>
                <a:cs typeface="+mn-cs"/>
              </a:defRPr>
            </a:lvl5pPr>
            <a:lvl6pPr marL="274320" marR="0" indent="-274320" algn="l" defTabSz="914400" rtl="0" eaLnBrk="1" fontAlgn="auto" latinLnBrk="0" hangingPunct="1">
              <a:lnSpc>
                <a:spcPct val="100000"/>
              </a:lnSpc>
              <a:spcBef>
                <a:spcPts val="0"/>
              </a:spcBef>
              <a:spcAft>
                <a:spcPts val="900"/>
              </a:spcAft>
              <a:buClr>
                <a:schemeClr val="tx1"/>
              </a:buClr>
              <a:buSzPct val="100000"/>
              <a:buFont typeface="+mj-lt"/>
              <a:buAutoNum type="arabicPeriod"/>
              <a:tabLst/>
              <a:defRPr sz="2000" kern="1200" baseline="0">
                <a:solidFill>
                  <a:schemeClr val="tx1"/>
                </a:solidFill>
                <a:latin typeface="Georgia" pitchFamily="18" charset="0"/>
                <a:ea typeface="+mn-ea"/>
                <a:cs typeface="+mn-cs"/>
              </a:defRPr>
            </a:lvl6pPr>
            <a:lvl7pPr marL="548640" indent="-274320" algn="l" defTabSz="914400" rtl="0" eaLnBrk="1" latinLnBrk="0" hangingPunct="1">
              <a:lnSpc>
                <a:spcPct val="100000"/>
              </a:lnSpc>
              <a:spcBef>
                <a:spcPts val="0"/>
              </a:spcBef>
              <a:spcAft>
                <a:spcPts val="900"/>
              </a:spcAft>
              <a:buSzPct val="100000"/>
              <a:buFont typeface="+mj-lt"/>
              <a:buAutoNum type="alphaLcPeriod"/>
              <a:defRPr sz="2000" kern="1200" baseline="0">
                <a:solidFill>
                  <a:schemeClr val="tx1"/>
                </a:solidFill>
                <a:latin typeface="Georgia" pitchFamily="18" charset="0"/>
                <a:ea typeface="+mn-ea"/>
                <a:cs typeface="+mn-cs"/>
              </a:defRPr>
            </a:lvl7pPr>
            <a:lvl8pPr marL="822960" indent="-274320" algn="l" defTabSz="914400" rtl="0" eaLnBrk="1" latinLnBrk="0" hangingPunct="1">
              <a:lnSpc>
                <a:spcPct val="100000"/>
              </a:lnSpc>
              <a:spcBef>
                <a:spcPts val="0"/>
              </a:spcBef>
              <a:spcAft>
                <a:spcPts val="900"/>
              </a:spcAft>
              <a:buSzPct val="100000"/>
              <a:buFont typeface="+mj-lt"/>
              <a:buAutoNum type="romanLcPeriod"/>
              <a:defRPr sz="2000" kern="1200" baseline="0">
                <a:solidFill>
                  <a:schemeClr val="tx1"/>
                </a:solidFill>
                <a:latin typeface="Georgia" pitchFamily="18" charset="0"/>
                <a:ea typeface="+mn-ea"/>
                <a:cs typeface="+mn-cs"/>
              </a:defRPr>
            </a:lvl8pPr>
            <a:lvl9pPr marL="0" indent="-274320" algn="l" defTabSz="914400" rtl="0" eaLnBrk="1" latinLnBrk="0" hangingPunct="1">
              <a:lnSpc>
                <a:spcPct val="100000"/>
              </a:lnSpc>
              <a:spcBef>
                <a:spcPts val="0"/>
              </a:spcBef>
              <a:spcAft>
                <a:spcPts val="900"/>
              </a:spcAft>
              <a:buFont typeface="Arial" pitchFamily="34" charset="0"/>
              <a:buNone/>
              <a:defRPr sz="2000" b="1" kern="1200" baseline="0">
                <a:solidFill>
                  <a:schemeClr val="tx2"/>
                </a:solidFill>
                <a:latin typeface="Georgia" pitchFamily="18" charset="0"/>
                <a:ea typeface="+mn-ea"/>
                <a:cs typeface="+mn-cs"/>
              </a:defRPr>
            </a:lvl9pPr>
          </a:lstStyle>
          <a:p>
            <a:r>
              <a:rPr lang="de-DE" sz="1150" b="1" dirty="0" smtClean="0"/>
              <a:t>Namensnennung - Keine kommerzielle Nutzung - Weitergabe unter gleichen Bedingungen</a:t>
            </a:r>
            <a:r>
              <a:rPr lang="de-DE" sz="1150" dirty="0" smtClean="0"/>
              <a:t> – Andere dürfen Ihr Werk bzw. den Inhalt vervielfältigen, verbreiten, öffentlich zugänglich machen und bearbeiten, soweit sie den Namen des Rechteinhabers nennen UND nur unter identischen Lizenzbedingungen weitergeben UND keinen kommerziellen Nutzen daraus ziehen </a:t>
            </a:r>
          </a:p>
        </p:txBody>
      </p:sp>
      <p:sp>
        <p:nvSpPr>
          <p:cNvPr id="20" name="Content Placeholder 2"/>
          <p:cNvSpPr txBox="1">
            <a:spLocks/>
          </p:cNvSpPr>
          <p:nvPr/>
        </p:nvSpPr>
        <p:spPr>
          <a:xfrm>
            <a:off x="2250555" y="3376285"/>
            <a:ext cx="6342856" cy="412755"/>
          </a:xfrm>
          <a:prstGeom prst="rect">
            <a:avLst/>
          </a:prstGeom>
        </p:spPr>
        <p:txBody>
          <a:bodyPr vert="horz" lIns="0" tIns="0" rIns="0" bIns="0" rtlCol="0" anchor="ctr">
            <a:noAutofit/>
          </a:bodyPr>
          <a:lstStyle>
            <a:lvl1pPr marL="0" marR="0" indent="-274320" algn="l" defTabSz="914400" rtl="0" eaLnBrk="1" fontAlgn="auto" latinLnBrk="0" hangingPunct="1">
              <a:lnSpc>
                <a:spcPct val="100000"/>
              </a:lnSpc>
              <a:spcBef>
                <a:spcPts val="0"/>
              </a:spcBef>
              <a:spcAft>
                <a:spcPts val="900"/>
              </a:spcAft>
              <a:buClr>
                <a:schemeClr val="tx1"/>
              </a:buClr>
              <a:buSzTx/>
              <a:buFontTx/>
              <a:buNone/>
              <a:tabLst/>
              <a:defRPr sz="2000" kern="1200" baseline="0">
                <a:solidFill>
                  <a:schemeClr val="tx1"/>
                </a:solidFill>
                <a:latin typeface="Georgia" pitchFamily="18" charset="0"/>
                <a:ea typeface="+mn-ea"/>
                <a:cs typeface="+mn-cs"/>
              </a:defRPr>
            </a:lvl1pPr>
            <a:lvl2pPr marL="27432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2pPr>
            <a:lvl3pPr marL="54864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3pPr>
            <a:lvl4pPr marL="82296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4pPr>
            <a:lvl5pPr marL="109728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baseline="0">
                <a:solidFill>
                  <a:schemeClr val="tx1"/>
                </a:solidFill>
                <a:latin typeface="Georgia" pitchFamily="18" charset="0"/>
                <a:ea typeface="+mn-ea"/>
                <a:cs typeface="+mn-cs"/>
              </a:defRPr>
            </a:lvl5pPr>
            <a:lvl6pPr marL="274320" marR="0" indent="-274320" algn="l" defTabSz="914400" rtl="0" eaLnBrk="1" fontAlgn="auto" latinLnBrk="0" hangingPunct="1">
              <a:lnSpc>
                <a:spcPct val="100000"/>
              </a:lnSpc>
              <a:spcBef>
                <a:spcPts val="0"/>
              </a:spcBef>
              <a:spcAft>
                <a:spcPts val="900"/>
              </a:spcAft>
              <a:buClr>
                <a:schemeClr val="tx1"/>
              </a:buClr>
              <a:buSzPct val="100000"/>
              <a:buFont typeface="+mj-lt"/>
              <a:buAutoNum type="arabicPeriod"/>
              <a:tabLst/>
              <a:defRPr sz="2000" kern="1200" baseline="0">
                <a:solidFill>
                  <a:schemeClr val="tx1"/>
                </a:solidFill>
                <a:latin typeface="Georgia" pitchFamily="18" charset="0"/>
                <a:ea typeface="+mn-ea"/>
                <a:cs typeface="+mn-cs"/>
              </a:defRPr>
            </a:lvl6pPr>
            <a:lvl7pPr marL="548640" indent="-274320" algn="l" defTabSz="914400" rtl="0" eaLnBrk="1" latinLnBrk="0" hangingPunct="1">
              <a:lnSpc>
                <a:spcPct val="100000"/>
              </a:lnSpc>
              <a:spcBef>
                <a:spcPts val="0"/>
              </a:spcBef>
              <a:spcAft>
                <a:spcPts val="900"/>
              </a:spcAft>
              <a:buSzPct val="100000"/>
              <a:buFont typeface="+mj-lt"/>
              <a:buAutoNum type="alphaLcPeriod"/>
              <a:defRPr sz="2000" kern="1200" baseline="0">
                <a:solidFill>
                  <a:schemeClr val="tx1"/>
                </a:solidFill>
                <a:latin typeface="Georgia" pitchFamily="18" charset="0"/>
                <a:ea typeface="+mn-ea"/>
                <a:cs typeface="+mn-cs"/>
              </a:defRPr>
            </a:lvl7pPr>
            <a:lvl8pPr marL="822960" indent="-274320" algn="l" defTabSz="914400" rtl="0" eaLnBrk="1" latinLnBrk="0" hangingPunct="1">
              <a:lnSpc>
                <a:spcPct val="100000"/>
              </a:lnSpc>
              <a:spcBef>
                <a:spcPts val="0"/>
              </a:spcBef>
              <a:spcAft>
                <a:spcPts val="900"/>
              </a:spcAft>
              <a:buSzPct val="100000"/>
              <a:buFont typeface="+mj-lt"/>
              <a:buAutoNum type="romanLcPeriod"/>
              <a:defRPr sz="2000" kern="1200" baseline="0">
                <a:solidFill>
                  <a:schemeClr val="tx1"/>
                </a:solidFill>
                <a:latin typeface="Georgia" pitchFamily="18" charset="0"/>
                <a:ea typeface="+mn-ea"/>
                <a:cs typeface="+mn-cs"/>
              </a:defRPr>
            </a:lvl8pPr>
            <a:lvl9pPr marL="0" indent="-274320" algn="l" defTabSz="914400" rtl="0" eaLnBrk="1" latinLnBrk="0" hangingPunct="1">
              <a:lnSpc>
                <a:spcPct val="100000"/>
              </a:lnSpc>
              <a:spcBef>
                <a:spcPts val="0"/>
              </a:spcBef>
              <a:spcAft>
                <a:spcPts val="900"/>
              </a:spcAft>
              <a:buFont typeface="Arial" pitchFamily="34" charset="0"/>
              <a:buNone/>
              <a:defRPr sz="2000" b="1" kern="1200" baseline="0">
                <a:solidFill>
                  <a:schemeClr val="tx2"/>
                </a:solidFill>
                <a:latin typeface="Georgia" pitchFamily="18" charset="0"/>
                <a:ea typeface="+mn-ea"/>
                <a:cs typeface="+mn-cs"/>
              </a:defRPr>
            </a:lvl9pPr>
          </a:lstStyle>
          <a:p>
            <a:r>
              <a:rPr lang="de-DE" sz="1150" b="1" dirty="0" smtClean="0"/>
              <a:t>Namensnennung - Keine Bearbeitung </a:t>
            </a:r>
            <a:r>
              <a:rPr lang="de-DE" sz="1150" dirty="0" smtClean="0"/>
              <a:t>– Andere dürfen Ihr Werk bzw. den Inhalt vervielfältigen, verbreiten, öffentlich zugänglich machen und kommerziell nutzen, sofern sie den Namen des Rechteinhabers nennen UND das Werk nicht bearbeiten </a:t>
            </a:r>
          </a:p>
        </p:txBody>
      </p:sp>
      <p:sp>
        <p:nvSpPr>
          <p:cNvPr id="21" name="Content Placeholder 2"/>
          <p:cNvSpPr txBox="1">
            <a:spLocks/>
          </p:cNvSpPr>
          <p:nvPr/>
        </p:nvSpPr>
        <p:spPr>
          <a:xfrm>
            <a:off x="2267744" y="4096365"/>
            <a:ext cx="6342856" cy="412755"/>
          </a:xfrm>
          <a:prstGeom prst="rect">
            <a:avLst/>
          </a:prstGeom>
        </p:spPr>
        <p:txBody>
          <a:bodyPr vert="horz" lIns="0" tIns="0" rIns="0" bIns="0" rtlCol="0" anchor="ctr">
            <a:noAutofit/>
          </a:bodyPr>
          <a:lstStyle>
            <a:lvl1pPr marL="0" marR="0" indent="-274320" algn="l" defTabSz="914400" rtl="0" eaLnBrk="1" fontAlgn="auto" latinLnBrk="0" hangingPunct="1">
              <a:lnSpc>
                <a:spcPct val="100000"/>
              </a:lnSpc>
              <a:spcBef>
                <a:spcPts val="0"/>
              </a:spcBef>
              <a:spcAft>
                <a:spcPts val="900"/>
              </a:spcAft>
              <a:buClr>
                <a:schemeClr val="tx1"/>
              </a:buClr>
              <a:buSzTx/>
              <a:buFontTx/>
              <a:buNone/>
              <a:tabLst/>
              <a:defRPr sz="2000" kern="1200" baseline="0">
                <a:solidFill>
                  <a:schemeClr val="tx1"/>
                </a:solidFill>
                <a:latin typeface="Georgia" pitchFamily="18" charset="0"/>
                <a:ea typeface="+mn-ea"/>
                <a:cs typeface="+mn-cs"/>
              </a:defRPr>
            </a:lvl1pPr>
            <a:lvl2pPr marL="27432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2pPr>
            <a:lvl3pPr marL="54864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3pPr>
            <a:lvl4pPr marL="82296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4pPr>
            <a:lvl5pPr marL="109728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baseline="0">
                <a:solidFill>
                  <a:schemeClr val="tx1"/>
                </a:solidFill>
                <a:latin typeface="Georgia" pitchFamily="18" charset="0"/>
                <a:ea typeface="+mn-ea"/>
                <a:cs typeface="+mn-cs"/>
              </a:defRPr>
            </a:lvl5pPr>
            <a:lvl6pPr marL="274320" marR="0" indent="-274320" algn="l" defTabSz="914400" rtl="0" eaLnBrk="1" fontAlgn="auto" latinLnBrk="0" hangingPunct="1">
              <a:lnSpc>
                <a:spcPct val="100000"/>
              </a:lnSpc>
              <a:spcBef>
                <a:spcPts val="0"/>
              </a:spcBef>
              <a:spcAft>
                <a:spcPts val="900"/>
              </a:spcAft>
              <a:buClr>
                <a:schemeClr val="tx1"/>
              </a:buClr>
              <a:buSzPct val="100000"/>
              <a:buFont typeface="+mj-lt"/>
              <a:buAutoNum type="arabicPeriod"/>
              <a:tabLst/>
              <a:defRPr sz="2000" kern="1200" baseline="0">
                <a:solidFill>
                  <a:schemeClr val="tx1"/>
                </a:solidFill>
                <a:latin typeface="Georgia" pitchFamily="18" charset="0"/>
                <a:ea typeface="+mn-ea"/>
                <a:cs typeface="+mn-cs"/>
              </a:defRPr>
            </a:lvl6pPr>
            <a:lvl7pPr marL="548640" indent="-274320" algn="l" defTabSz="914400" rtl="0" eaLnBrk="1" latinLnBrk="0" hangingPunct="1">
              <a:lnSpc>
                <a:spcPct val="100000"/>
              </a:lnSpc>
              <a:spcBef>
                <a:spcPts val="0"/>
              </a:spcBef>
              <a:spcAft>
                <a:spcPts val="900"/>
              </a:spcAft>
              <a:buSzPct val="100000"/>
              <a:buFont typeface="+mj-lt"/>
              <a:buAutoNum type="alphaLcPeriod"/>
              <a:defRPr sz="2000" kern="1200" baseline="0">
                <a:solidFill>
                  <a:schemeClr val="tx1"/>
                </a:solidFill>
                <a:latin typeface="Georgia" pitchFamily="18" charset="0"/>
                <a:ea typeface="+mn-ea"/>
                <a:cs typeface="+mn-cs"/>
              </a:defRPr>
            </a:lvl7pPr>
            <a:lvl8pPr marL="822960" indent="-274320" algn="l" defTabSz="914400" rtl="0" eaLnBrk="1" latinLnBrk="0" hangingPunct="1">
              <a:lnSpc>
                <a:spcPct val="100000"/>
              </a:lnSpc>
              <a:spcBef>
                <a:spcPts val="0"/>
              </a:spcBef>
              <a:spcAft>
                <a:spcPts val="900"/>
              </a:spcAft>
              <a:buSzPct val="100000"/>
              <a:buFont typeface="+mj-lt"/>
              <a:buAutoNum type="romanLcPeriod"/>
              <a:defRPr sz="2000" kern="1200" baseline="0">
                <a:solidFill>
                  <a:schemeClr val="tx1"/>
                </a:solidFill>
                <a:latin typeface="Georgia" pitchFamily="18" charset="0"/>
                <a:ea typeface="+mn-ea"/>
                <a:cs typeface="+mn-cs"/>
              </a:defRPr>
            </a:lvl8pPr>
            <a:lvl9pPr marL="0" indent="-274320" algn="l" defTabSz="914400" rtl="0" eaLnBrk="1" latinLnBrk="0" hangingPunct="1">
              <a:lnSpc>
                <a:spcPct val="100000"/>
              </a:lnSpc>
              <a:spcBef>
                <a:spcPts val="0"/>
              </a:spcBef>
              <a:spcAft>
                <a:spcPts val="900"/>
              </a:spcAft>
              <a:buFont typeface="Arial" pitchFamily="34" charset="0"/>
              <a:buNone/>
              <a:defRPr sz="2000" b="1" kern="1200" baseline="0">
                <a:solidFill>
                  <a:schemeClr val="tx2"/>
                </a:solidFill>
                <a:latin typeface="Georgia" pitchFamily="18" charset="0"/>
                <a:ea typeface="+mn-ea"/>
                <a:cs typeface="+mn-cs"/>
              </a:defRPr>
            </a:lvl9pPr>
          </a:lstStyle>
          <a:p>
            <a:r>
              <a:rPr lang="de-DE" sz="1150" b="1" dirty="0" smtClean="0"/>
              <a:t>Namensnennung - Keine kommerzielle Nutzung</a:t>
            </a:r>
            <a:r>
              <a:rPr lang="de-DE" sz="1150" dirty="0" smtClean="0"/>
              <a:t> – Andere dürfen Ihr Werk bzw. den Inhalt vervielfältigen, verbreiten, öffentlich zugänglich machen, bearbeiten, soweit sie den Namen des Rechteinhabers nennen und keinen kommerziellen Nutzen daraus ziehen. Sie müssen ihre abgeleiteten Werke nicht unter identischen Bedingungen weitergeben</a:t>
            </a:r>
          </a:p>
        </p:txBody>
      </p:sp>
      <p:sp>
        <p:nvSpPr>
          <p:cNvPr id="22" name="Content Placeholder 2"/>
          <p:cNvSpPr txBox="1">
            <a:spLocks/>
          </p:cNvSpPr>
          <p:nvPr/>
        </p:nvSpPr>
        <p:spPr>
          <a:xfrm>
            <a:off x="2267744" y="5805264"/>
            <a:ext cx="6342856" cy="412755"/>
          </a:xfrm>
          <a:prstGeom prst="rect">
            <a:avLst/>
          </a:prstGeom>
        </p:spPr>
        <p:txBody>
          <a:bodyPr vert="horz" lIns="0" tIns="0" rIns="0" bIns="0" rtlCol="0" anchor="ctr">
            <a:noAutofit/>
          </a:bodyPr>
          <a:lstStyle>
            <a:lvl1pPr marL="0" marR="0" indent="-274320" algn="l" defTabSz="914400" rtl="0" eaLnBrk="1" fontAlgn="auto" latinLnBrk="0" hangingPunct="1">
              <a:lnSpc>
                <a:spcPct val="100000"/>
              </a:lnSpc>
              <a:spcBef>
                <a:spcPts val="0"/>
              </a:spcBef>
              <a:spcAft>
                <a:spcPts val="900"/>
              </a:spcAft>
              <a:buClr>
                <a:schemeClr val="tx1"/>
              </a:buClr>
              <a:buSzTx/>
              <a:buFontTx/>
              <a:buNone/>
              <a:tabLst/>
              <a:defRPr sz="2000" kern="1200" baseline="0">
                <a:solidFill>
                  <a:schemeClr val="tx1"/>
                </a:solidFill>
                <a:latin typeface="Georgia" pitchFamily="18" charset="0"/>
                <a:ea typeface="+mn-ea"/>
                <a:cs typeface="+mn-cs"/>
              </a:defRPr>
            </a:lvl1pPr>
            <a:lvl2pPr marL="27432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2pPr>
            <a:lvl3pPr marL="54864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3pPr>
            <a:lvl4pPr marL="82296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4pPr>
            <a:lvl5pPr marL="109728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baseline="0">
                <a:solidFill>
                  <a:schemeClr val="tx1"/>
                </a:solidFill>
                <a:latin typeface="Georgia" pitchFamily="18" charset="0"/>
                <a:ea typeface="+mn-ea"/>
                <a:cs typeface="+mn-cs"/>
              </a:defRPr>
            </a:lvl5pPr>
            <a:lvl6pPr marL="274320" marR="0" indent="-274320" algn="l" defTabSz="914400" rtl="0" eaLnBrk="1" fontAlgn="auto" latinLnBrk="0" hangingPunct="1">
              <a:lnSpc>
                <a:spcPct val="100000"/>
              </a:lnSpc>
              <a:spcBef>
                <a:spcPts val="0"/>
              </a:spcBef>
              <a:spcAft>
                <a:spcPts val="900"/>
              </a:spcAft>
              <a:buClr>
                <a:schemeClr val="tx1"/>
              </a:buClr>
              <a:buSzPct val="100000"/>
              <a:buFont typeface="+mj-lt"/>
              <a:buAutoNum type="arabicPeriod"/>
              <a:tabLst/>
              <a:defRPr sz="2000" kern="1200" baseline="0">
                <a:solidFill>
                  <a:schemeClr val="tx1"/>
                </a:solidFill>
                <a:latin typeface="Georgia" pitchFamily="18" charset="0"/>
                <a:ea typeface="+mn-ea"/>
                <a:cs typeface="+mn-cs"/>
              </a:defRPr>
            </a:lvl6pPr>
            <a:lvl7pPr marL="548640" indent="-274320" algn="l" defTabSz="914400" rtl="0" eaLnBrk="1" latinLnBrk="0" hangingPunct="1">
              <a:lnSpc>
                <a:spcPct val="100000"/>
              </a:lnSpc>
              <a:spcBef>
                <a:spcPts val="0"/>
              </a:spcBef>
              <a:spcAft>
                <a:spcPts val="900"/>
              </a:spcAft>
              <a:buSzPct val="100000"/>
              <a:buFont typeface="+mj-lt"/>
              <a:buAutoNum type="alphaLcPeriod"/>
              <a:defRPr sz="2000" kern="1200" baseline="0">
                <a:solidFill>
                  <a:schemeClr val="tx1"/>
                </a:solidFill>
                <a:latin typeface="Georgia" pitchFamily="18" charset="0"/>
                <a:ea typeface="+mn-ea"/>
                <a:cs typeface="+mn-cs"/>
              </a:defRPr>
            </a:lvl7pPr>
            <a:lvl8pPr marL="822960" indent="-274320" algn="l" defTabSz="914400" rtl="0" eaLnBrk="1" latinLnBrk="0" hangingPunct="1">
              <a:lnSpc>
                <a:spcPct val="100000"/>
              </a:lnSpc>
              <a:spcBef>
                <a:spcPts val="0"/>
              </a:spcBef>
              <a:spcAft>
                <a:spcPts val="900"/>
              </a:spcAft>
              <a:buSzPct val="100000"/>
              <a:buFont typeface="+mj-lt"/>
              <a:buAutoNum type="romanLcPeriod"/>
              <a:defRPr sz="2000" kern="1200" baseline="0">
                <a:solidFill>
                  <a:schemeClr val="tx1"/>
                </a:solidFill>
                <a:latin typeface="Georgia" pitchFamily="18" charset="0"/>
                <a:ea typeface="+mn-ea"/>
                <a:cs typeface="+mn-cs"/>
              </a:defRPr>
            </a:lvl8pPr>
            <a:lvl9pPr marL="0" indent="-274320" algn="l" defTabSz="914400" rtl="0" eaLnBrk="1" latinLnBrk="0" hangingPunct="1">
              <a:lnSpc>
                <a:spcPct val="100000"/>
              </a:lnSpc>
              <a:spcBef>
                <a:spcPts val="0"/>
              </a:spcBef>
              <a:spcAft>
                <a:spcPts val="900"/>
              </a:spcAft>
              <a:buFont typeface="Arial" pitchFamily="34" charset="0"/>
              <a:buNone/>
              <a:defRPr sz="2000" b="1" kern="1200" baseline="0">
                <a:solidFill>
                  <a:schemeClr val="tx2"/>
                </a:solidFill>
                <a:latin typeface="Georgia" pitchFamily="18" charset="0"/>
                <a:ea typeface="+mn-ea"/>
                <a:cs typeface="+mn-cs"/>
              </a:defRPr>
            </a:lvl9pPr>
          </a:lstStyle>
          <a:p>
            <a:r>
              <a:rPr lang="de-DE" sz="1150" b="1" dirty="0" smtClean="0"/>
              <a:t>Namensnennung - Keine kommerzielle Nutzung - Keine Bearbeitung </a:t>
            </a:r>
            <a:r>
              <a:rPr lang="de-DE" sz="1150" dirty="0" smtClean="0"/>
              <a:t>– Andere dürfen Ihr Werk bzw. den Inhalt vervielfältigen, verbreiten, öffentlich zugänglich machen, soweit sie den Namen des Rechteinhabers nennen UND das Werk nicht bearbeiten UND keinen kommerziellen Nutzen daraus ziehen </a:t>
            </a:r>
          </a:p>
        </p:txBody>
      </p:sp>
      <p:pic>
        <p:nvPicPr>
          <p:cNvPr id="1036" name="Picture 12"/>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467548" y="1340768"/>
            <a:ext cx="1646474" cy="58014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083725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err="1" smtClean="0"/>
              <a:t>Good</a:t>
            </a:r>
            <a:r>
              <a:rPr lang="de-DE" dirty="0" smtClean="0"/>
              <a:t> Practices für die Lizenzierung Ihrer Daten</a:t>
            </a:r>
            <a:endParaRPr lang="de-DE" dirty="0"/>
          </a:p>
        </p:txBody>
      </p:sp>
      <p:sp>
        <p:nvSpPr>
          <p:cNvPr id="4" name="Content Placeholder 3"/>
          <p:cNvSpPr>
            <a:spLocks noGrp="1"/>
          </p:cNvSpPr>
          <p:nvPr>
            <p:ph sz="quarter" idx="15"/>
          </p:nvPr>
        </p:nvSpPr>
        <p:spPr>
          <a:xfrm>
            <a:off x="539553" y="1752600"/>
            <a:ext cx="8071048" cy="4419600"/>
          </a:xfrm>
        </p:spPr>
        <p:txBody>
          <a:bodyPr/>
          <a:lstStyle/>
          <a:p>
            <a:pPr marL="285750" indent="-285750">
              <a:buFont typeface="Wingdings" pitchFamily="2" charset="2"/>
              <a:buChar char="ü"/>
            </a:pPr>
            <a:r>
              <a:rPr lang="de-DE" dirty="0"/>
              <a:t>Wenn die ursprünglichen Daten in der Public Domain sind (z.B. durch das Gesetz), behalten Sie sie dort: Verwenden Sie zum Beispiel die Creative </a:t>
            </a:r>
            <a:r>
              <a:rPr lang="de-DE" dirty="0" err="1"/>
              <a:t>Commons</a:t>
            </a:r>
            <a:r>
              <a:rPr lang="de-DE" dirty="0"/>
              <a:t> Zero Public Domain </a:t>
            </a:r>
            <a:r>
              <a:rPr lang="de-DE" dirty="0" err="1"/>
              <a:t>Dedication</a:t>
            </a:r>
            <a:r>
              <a:rPr lang="de-DE" dirty="0"/>
              <a:t> oder die Open Data </a:t>
            </a:r>
            <a:r>
              <a:rPr lang="de-DE" dirty="0" err="1"/>
              <a:t>Commons</a:t>
            </a:r>
            <a:r>
              <a:rPr lang="de-DE" dirty="0"/>
              <a:t> Public Domain </a:t>
            </a:r>
            <a:r>
              <a:rPr lang="de-DE" dirty="0" err="1"/>
              <a:t>Dedication</a:t>
            </a:r>
            <a:r>
              <a:rPr lang="de-DE" dirty="0"/>
              <a:t> </a:t>
            </a:r>
            <a:r>
              <a:rPr lang="de-DE" dirty="0" err="1"/>
              <a:t>and</a:t>
            </a:r>
            <a:r>
              <a:rPr lang="de-DE" dirty="0"/>
              <a:t> </a:t>
            </a:r>
            <a:r>
              <a:rPr lang="de-DE" dirty="0" err="1"/>
              <a:t>License</a:t>
            </a:r>
            <a:r>
              <a:rPr lang="de-DE" dirty="0"/>
              <a:t> (PDDL); </a:t>
            </a:r>
          </a:p>
          <a:p>
            <a:pPr marL="285750" indent="-285750">
              <a:buFont typeface="Wingdings" pitchFamily="2" charset="2"/>
              <a:buChar char="ü"/>
            </a:pPr>
            <a:r>
              <a:rPr lang="de-DE" dirty="0"/>
              <a:t>Bei manchen Dokumentationen muss die Integrität geschützt werden: Verwenden Sie eine Nicht-Bearbeitungs-Lizenz, zum Beispiel Creative </a:t>
            </a:r>
            <a:r>
              <a:rPr lang="de-DE" dirty="0" err="1"/>
              <a:t>Commons</a:t>
            </a:r>
            <a:r>
              <a:rPr lang="de-DE" dirty="0"/>
              <a:t> Attribution- </a:t>
            </a:r>
            <a:r>
              <a:rPr lang="de-DE" dirty="0" err="1" smtClean="0"/>
              <a:t>NoDerivs</a:t>
            </a:r>
            <a:r>
              <a:rPr lang="de-DE" dirty="0" smtClean="0"/>
              <a:t> – </a:t>
            </a:r>
            <a:r>
              <a:rPr lang="de-DE" dirty="0"/>
              <a:t>aber nur sofern wirklich notwendig;</a:t>
            </a:r>
          </a:p>
          <a:p>
            <a:pPr marL="285750" indent="-285750">
              <a:buFont typeface="Wingdings" pitchFamily="2" charset="2"/>
              <a:buChar char="ü"/>
            </a:pPr>
            <a:r>
              <a:rPr lang="de-DE" dirty="0"/>
              <a:t>Vermeiden Sie </a:t>
            </a:r>
            <a:r>
              <a:rPr lang="de-DE" dirty="0" smtClean="0"/>
              <a:t>nach Möglichkeit Lizenzen </a:t>
            </a:r>
            <a:r>
              <a:rPr lang="de-DE" dirty="0"/>
              <a:t>für die nichtkommerzielle Nutzung, weil diese die Weiterverwendung erheblich </a:t>
            </a:r>
            <a:r>
              <a:rPr lang="de-DE" dirty="0" smtClean="0"/>
              <a:t>einschränken</a:t>
            </a:r>
            <a:r>
              <a:rPr lang="en-GB" dirty="0"/>
              <a:t>.</a:t>
            </a:r>
          </a:p>
        </p:txBody>
      </p:sp>
      <p:sp>
        <p:nvSpPr>
          <p:cNvPr id="5" name="Slide Number Placeholder 4"/>
          <p:cNvSpPr>
            <a:spLocks noGrp="1"/>
          </p:cNvSpPr>
          <p:nvPr>
            <p:ph type="sldNum" sz="quarter" idx="18"/>
          </p:nvPr>
        </p:nvSpPr>
        <p:spPr/>
        <p:txBody>
          <a:bodyPr/>
          <a:lstStyle/>
          <a:p>
            <a:r>
              <a:rPr lang="en-GB" dirty="0" err="1"/>
              <a:t>Folie</a:t>
            </a:r>
            <a:r>
              <a:rPr lang="en-GB" dirty="0"/>
              <a:t> </a:t>
            </a:r>
            <a:fld id="{E44EE0AE-258D-448E-BE6F-A5950D950578}" type="slidenum">
              <a:rPr lang="en-GB" smtClean="0"/>
              <a:pPr/>
              <a:t>19</a:t>
            </a:fld>
            <a:endParaRPr lang="en-GB" dirty="0"/>
          </a:p>
        </p:txBody>
      </p:sp>
      <p:sp>
        <p:nvSpPr>
          <p:cNvPr id="9" name="TextBox 8"/>
          <p:cNvSpPr txBox="1"/>
          <p:nvPr/>
        </p:nvSpPr>
        <p:spPr>
          <a:xfrm>
            <a:off x="1043608" y="5517232"/>
            <a:ext cx="7056784" cy="576064"/>
          </a:xfrm>
          <a:prstGeom prst="rect">
            <a:avLst/>
          </a:prstGeom>
        </p:spPr>
        <p:style>
          <a:lnRef idx="1">
            <a:schemeClr val="accent1"/>
          </a:lnRef>
          <a:fillRef idx="3">
            <a:schemeClr val="accent1"/>
          </a:fillRef>
          <a:effectRef idx="2">
            <a:schemeClr val="accent1"/>
          </a:effectRef>
          <a:fontRef idx="minor">
            <a:schemeClr val="lt1"/>
          </a:fontRef>
        </p:style>
        <p:txBody>
          <a:bodyPr vert="horz" wrap="square" lIns="0" tIns="0" rIns="0" bIns="0" rtlCol="0">
            <a:noAutofit/>
          </a:bodyPr>
          <a:lstStyle/>
          <a:p>
            <a:pPr indent="-274320" algn="ctr">
              <a:spcAft>
                <a:spcPts val="900"/>
              </a:spcAft>
            </a:pPr>
            <a:r>
              <a:rPr lang="de-DE" i="1" dirty="0" smtClean="0">
                <a:solidFill>
                  <a:schemeClr val="bg2"/>
                </a:solidFill>
                <a:latin typeface="+mj-lt"/>
              </a:rPr>
              <a:t>Lizenzen für Daten sollten eine angemessene Sicherheit und Kontrolle bieten (aber auch nicht mehr als das)</a:t>
            </a:r>
          </a:p>
          <a:p>
            <a:pPr indent="-274320">
              <a:spcAft>
                <a:spcPts val="900"/>
              </a:spcAft>
            </a:pPr>
            <a:endParaRPr lang="en-GB" dirty="0" smtClean="0">
              <a:solidFill>
                <a:schemeClr val="bg2"/>
              </a:solidFill>
              <a:latin typeface="+mj-l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spcBef>
                <a:spcPts val="600"/>
              </a:spcBef>
              <a:spcAft>
                <a:spcPts val="600"/>
              </a:spcAft>
            </a:pPr>
            <a:r>
              <a:rPr lang="de-DE" sz="1600" dirty="0" smtClean="0"/>
              <a:t>Diese Präsentation wurde von PwC erstellt</a:t>
            </a:r>
            <a:br>
              <a:rPr lang="de-DE" sz="1600" dirty="0" smtClean="0"/>
            </a:br>
            <a:r>
              <a:rPr lang="de-DE" sz="1600" dirty="0" smtClean="0"/>
              <a:t/>
            </a:r>
            <a:br>
              <a:rPr lang="de-DE" sz="1600" dirty="0" smtClean="0"/>
            </a:br>
            <a:r>
              <a:rPr lang="de-DE" sz="1600" dirty="0" smtClean="0"/>
              <a:t>Autoren: </a:t>
            </a:r>
            <a:r>
              <a:rPr lang="en-GB" sz="1600" dirty="0" smtClean="0"/>
              <a:t/>
            </a:r>
            <a:br>
              <a:rPr lang="en-GB" sz="1600" dirty="0" smtClean="0"/>
            </a:br>
            <a:r>
              <a:rPr lang="en-GB" sz="1600" i="0" dirty="0" err="1" smtClean="0"/>
              <a:t>Makx</a:t>
            </a:r>
            <a:r>
              <a:rPr lang="en-GB" sz="1600" i="0" dirty="0" smtClean="0"/>
              <a:t> </a:t>
            </a:r>
            <a:r>
              <a:rPr lang="en-GB" sz="1600" i="0" dirty="0" err="1" smtClean="0"/>
              <a:t>Dekkers</a:t>
            </a:r>
            <a:r>
              <a:rPr lang="en-GB" sz="1600" i="0" dirty="0" smtClean="0"/>
              <a:t>, </a:t>
            </a:r>
            <a:r>
              <a:rPr lang="en-GB" sz="1600" i="0" dirty="0" err="1" smtClean="0"/>
              <a:t>Michiel</a:t>
            </a:r>
            <a:r>
              <a:rPr lang="en-GB" sz="1600" i="0" dirty="0" smtClean="0"/>
              <a:t> De </a:t>
            </a:r>
            <a:r>
              <a:rPr lang="en-GB" sz="1600" i="0" dirty="0" err="1" smtClean="0"/>
              <a:t>Keyzer</a:t>
            </a:r>
            <a:r>
              <a:rPr lang="en-GB" sz="1600" i="0" dirty="0" smtClean="0"/>
              <a:t>, Nikolaos </a:t>
            </a:r>
            <a:r>
              <a:rPr lang="en-GB" sz="1600" i="0" dirty="0" err="1" smtClean="0"/>
              <a:t>Loutas</a:t>
            </a:r>
            <a:r>
              <a:rPr lang="en-GB" sz="1600" i="0" smtClean="0"/>
              <a:t> und </a:t>
            </a:r>
            <a:r>
              <a:rPr lang="en-GB" sz="1600" i="0" dirty="0" err="1" smtClean="0"/>
              <a:t>Stijn</a:t>
            </a:r>
            <a:r>
              <a:rPr lang="en-GB" sz="1600" i="0" dirty="0" smtClean="0"/>
              <a:t> </a:t>
            </a:r>
            <a:r>
              <a:rPr lang="en-GB" sz="1600" i="0" dirty="0" err="1" smtClean="0"/>
              <a:t>Goedertier</a:t>
            </a:r>
            <a:r>
              <a:rPr lang="en-GB" sz="1600" i="0" dirty="0" smtClean="0"/>
              <a:t/>
            </a:r>
            <a:br>
              <a:rPr lang="en-GB" sz="1600" i="0" dirty="0" smtClean="0"/>
            </a:br>
            <a:endParaRPr lang="en-GB" sz="1600" i="0" dirty="0"/>
          </a:p>
        </p:txBody>
      </p:sp>
      <p:sp>
        <p:nvSpPr>
          <p:cNvPr id="5" name="Text Placeholder 4"/>
          <p:cNvSpPr>
            <a:spLocks noGrp="1"/>
          </p:cNvSpPr>
          <p:nvPr>
            <p:ph type="body" sz="quarter" idx="16"/>
          </p:nvPr>
        </p:nvSpPr>
        <p:spPr/>
        <p:txBody>
          <a:bodyPr/>
          <a:lstStyle/>
          <a:p>
            <a:r>
              <a:rPr lang="de-DE" dirty="0" smtClean="0"/>
              <a:t>Metadaten der Präsentation</a:t>
            </a:r>
            <a:endParaRPr lang="de-DE" dirty="0"/>
          </a:p>
        </p:txBody>
      </p:sp>
      <p:sp>
        <p:nvSpPr>
          <p:cNvPr id="4" name="Slide Number Placeholder 3"/>
          <p:cNvSpPr>
            <a:spLocks noGrp="1"/>
          </p:cNvSpPr>
          <p:nvPr>
            <p:ph type="sldNum" sz="quarter" idx="19"/>
          </p:nvPr>
        </p:nvSpPr>
        <p:spPr/>
        <p:txBody>
          <a:bodyPr/>
          <a:lstStyle/>
          <a:p>
            <a:r>
              <a:rPr lang="en-GB" dirty="0" err="1" smtClean="0"/>
              <a:t>Folie</a:t>
            </a:r>
            <a:r>
              <a:rPr lang="en-GB" dirty="0" smtClean="0"/>
              <a:t> </a:t>
            </a:r>
            <a:fld id="{F40CD079-BC3F-4086-BA81-31A79D845B02}" type="slidenum">
              <a:rPr lang="en-GB" smtClean="0"/>
              <a:pPr/>
              <a:t>2</a:t>
            </a:fld>
            <a:endParaRPr lang="en-GB" dirty="0"/>
          </a:p>
        </p:txBody>
      </p:sp>
      <p:sp>
        <p:nvSpPr>
          <p:cNvPr id="6" name="Rectangle 5"/>
          <p:cNvSpPr/>
          <p:nvPr/>
        </p:nvSpPr>
        <p:spPr>
          <a:xfrm>
            <a:off x="467544" y="2924944"/>
            <a:ext cx="2376264" cy="2308324"/>
          </a:xfrm>
          <a:prstGeom prst="rect">
            <a:avLst/>
          </a:prstGeom>
        </p:spPr>
        <p:txBody>
          <a:bodyPr wrap="square">
            <a:spAutoFit/>
          </a:bodyPr>
          <a:lstStyle/>
          <a:p>
            <a:r>
              <a:rPr lang="de-DE" sz="1200" dirty="0" smtClean="0">
                <a:latin typeface="Georgia" pitchFamily="18" charset="0"/>
              </a:rPr>
              <a:t>Open Data Support wird von der Europäischen Kommission, gemäß SMART 2012/0107 ‘Lot 2: Provision </a:t>
            </a:r>
            <a:r>
              <a:rPr lang="de-DE" sz="1200" dirty="0" err="1" smtClean="0">
                <a:latin typeface="Georgia" pitchFamily="18" charset="0"/>
              </a:rPr>
              <a:t>of</a:t>
            </a:r>
            <a:r>
              <a:rPr lang="de-DE" sz="1200" dirty="0" smtClean="0">
                <a:latin typeface="Georgia" pitchFamily="18" charset="0"/>
              </a:rPr>
              <a:t> </a:t>
            </a:r>
            <a:r>
              <a:rPr lang="de-DE" sz="1200" dirty="0" err="1" smtClean="0">
                <a:latin typeface="Georgia" pitchFamily="18" charset="0"/>
              </a:rPr>
              <a:t>services</a:t>
            </a:r>
            <a:r>
              <a:rPr lang="de-DE" sz="1200" dirty="0" smtClean="0">
                <a:latin typeface="Georgia" pitchFamily="18" charset="0"/>
              </a:rPr>
              <a:t> </a:t>
            </a:r>
            <a:r>
              <a:rPr lang="de-DE" sz="1200" dirty="0" err="1" smtClean="0">
                <a:latin typeface="Georgia" pitchFamily="18" charset="0"/>
              </a:rPr>
              <a:t>for</a:t>
            </a:r>
            <a:r>
              <a:rPr lang="de-DE" sz="1200" dirty="0" smtClean="0">
                <a:latin typeface="Georgia" pitchFamily="18" charset="0"/>
              </a:rPr>
              <a:t> </a:t>
            </a:r>
            <a:r>
              <a:rPr lang="de-DE" sz="1200" dirty="0" err="1" smtClean="0">
                <a:latin typeface="Georgia" pitchFamily="18" charset="0"/>
              </a:rPr>
              <a:t>the</a:t>
            </a:r>
            <a:r>
              <a:rPr lang="de-DE" sz="1200" dirty="0" smtClean="0">
                <a:latin typeface="Georgia" pitchFamily="18" charset="0"/>
              </a:rPr>
              <a:t> </a:t>
            </a:r>
            <a:r>
              <a:rPr lang="de-DE" sz="1200" dirty="0" err="1" smtClean="0">
                <a:latin typeface="Georgia" pitchFamily="18" charset="0"/>
              </a:rPr>
              <a:t>Publication</a:t>
            </a:r>
            <a:r>
              <a:rPr lang="de-DE" sz="1200" dirty="0" smtClean="0">
                <a:latin typeface="Georgia" pitchFamily="18" charset="0"/>
              </a:rPr>
              <a:t>, Access </a:t>
            </a:r>
            <a:r>
              <a:rPr lang="de-DE" sz="1200" dirty="0" err="1" smtClean="0">
                <a:latin typeface="Georgia" pitchFamily="18" charset="0"/>
              </a:rPr>
              <a:t>and</a:t>
            </a:r>
            <a:r>
              <a:rPr lang="de-DE" sz="1200" dirty="0" smtClean="0">
                <a:latin typeface="Georgia" pitchFamily="18" charset="0"/>
              </a:rPr>
              <a:t> Reuse </a:t>
            </a:r>
            <a:r>
              <a:rPr lang="de-DE" sz="1200" dirty="0" err="1" smtClean="0">
                <a:latin typeface="Georgia" pitchFamily="18" charset="0"/>
              </a:rPr>
              <a:t>of</a:t>
            </a:r>
            <a:r>
              <a:rPr lang="de-DE" sz="1200" dirty="0" smtClean="0">
                <a:latin typeface="Georgia" pitchFamily="18" charset="0"/>
              </a:rPr>
              <a:t> Open Public Data </a:t>
            </a:r>
            <a:r>
              <a:rPr lang="de-DE" sz="1200" dirty="0" err="1" smtClean="0">
                <a:latin typeface="Georgia" pitchFamily="18" charset="0"/>
              </a:rPr>
              <a:t>across</a:t>
            </a:r>
            <a:r>
              <a:rPr lang="de-DE" sz="1200" dirty="0" smtClean="0">
                <a:latin typeface="Georgia" pitchFamily="18" charset="0"/>
              </a:rPr>
              <a:t> </a:t>
            </a:r>
            <a:r>
              <a:rPr lang="de-DE" sz="1200" dirty="0" err="1" smtClean="0">
                <a:latin typeface="Georgia" pitchFamily="18" charset="0"/>
              </a:rPr>
              <a:t>the</a:t>
            </a:r>
            <a:r>
              <a:rPr lang="de-DE" sz="1200" dirty="0" smtClean="0">
                <a:latin typeface="Georgia" pitchFamily="18" charset="0"/>
              </a:rPr>
              <a:t> European Union, </a:t>
            </a:r>
            <a:r>
              <a:rPr lang="de-DE" sz="1200" dirty="0" err="1" smtClean="0">
                <a:latin typeface="Georgia" pitchFamily="18" charset="0"/>
              </a:rPr>
              <a:t>through</a:t>
            </a:r>
            <a:r>
              <a:rPr lang="de-DE" sz="1200" dirty="0" smtClean="0">
                <a:latin typeface="Georgia" pitchFamily="18" charset="0"/>
              </a:rPr>
              <a:t> </a:t>
            </a:r>
            <a:r>
              <a:rPr lang="de-DE" sz="1200" dirty="0" err="1" smtClean="0">
                <a:latin typeface="Georgia" pitchFamily="18" charset="0"/>
              </a:rPr>
              <a:t>existing</a:t>
            </a:r>
            <a:r>
              <a:rPr lang="de-DE" sz="1200" dirty="0" smtClean="0">
                <a:latin typeface="Georgia" pitchFamily="18" charset="0"/>
              </a:rPr>
              <a:t> open </a:t>
            </a:r>
            <a:r>
              <a:rPr lang="de-DE" sz="1200" dirty="0" err="1" smtClean="0">
                <a:latin typeface="Georgia" pitchFamily="18" charset="0"/>
              </a:rPr>
              <a:t>data</a:t>
            </a:r>
            <a:r>
              <a:rPr lang="de-DE" sz="1200" dirty="0" smtClean="0">
                <a:latin typeface="Georgia" pitchFamily="18" charset="0"/>
              </a:rPr>
              <a:t> </a:t>
            </a:r>
            <a:r>
              <a:rPr lang="de-DE" sz="1200" dirty="0" err="1" smtClean="0">
                <a:latin typeface="Georgia" pitchFamily="18" charset="0"/>
              </a:rPr>
              <a:t>portals</a:t>
            </a:r>
            <a:r>
              <a:rPr lang="de-DE" sz="1200" dirty="0" smtClean="0">
                <a:latin typeface="Georgia" pitchFamily="18" charset="0"/>
              </a:rPr>
              <a:t>’(Vertrag </a:t>
            </a:r>
            <a:r>
              <a:rPr lang="de-DE" sz="1200" dirty="0" err="1" smtClean="0">
                <a:latin typeface="Georgia" pitchFamily="18" charset="0"/>
              </a:rPr>
              <a:t>No</a:t>
            </a:r>
            <a:r>
              <a:rPr lang="de-DE" sz="1200" dirty="0" smtClean="0">
                <a:latin typeface="Georgia" pitchFamily="18" charset="0"/>
              </a:rPr>
              <a:t>. 30-CE-0530965/00-17) finanziert.</a:t>
            </a:r>
          </a:p>
          <a:p>
            <a:endParaRPr lang="de-DE" sz="1200" dirty="0" smtClean="0">
              <a:latin typeface="Georgia" pitchFamily="18" charset="0"/>
            </a:endParaRPr>
          </a:p>
          <a:p>
            <a:r>
              <a:rPr lang="en-GB" sz="1200" dirty="0" smtClean="0">
                <a:latin typeface="Georgia" pitchFamily="18" charset="0"/>
              </a:rPr>
              <a:t>© 2014 European Commission</a:t>
            </a:r>
          </a:p>
        </p:txBody>
      </p:sp>
      <p:sp>
        <p:nvSpPr>
          <p:cNvPr id="8" name="Content Placeholder 2"/>
          <p:cNvSpPr txBox="1">
            <a:spLocks/>
          </p:cNvSpPr>
          <p:nvPr/>
        </p:nvSpPr>
        <p:spPr bwMode="auto">
          <a:xfrm>
            <a:off x="2987824" y="2276872"/>
            <a:ext cx="5760640" cy="396044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273050" algn="l" defTabSz="914400" rtl="0" eaLnBrk="1" fontAlgn="base" latinLnBrk="0" hangingPunct="1">
              <a:lnSpc>
                <a:spcPct val="100000"/>
              </a:lnSpc>
              <a:spcBef>
                <a:spcPct val="0"/>
              </a:spcBef>
              <a:spcAft>
                <a:spcPts val="900"/>
              </a:spcAft>
              <a:buClr>
                <a:schemeClr val="tx1"/>
              </a:buClr>
              <a:buSzTx/>
              <a:buFontTx/>
              <a:buNone/>
              <a:tabLst/>
              <a:defRPr/>
            </a:pPr>
            <a:r>
              <a:rPr kumimoji="0" lang="en-GB" sz="1200" b="1" i="1" u="none" strike="noStrike" kern="1200" cap="none" spc="0" normalizeH="0" baseline="0" noProof="0" dirty="0" smtClean="0">
                <a:ln>
                  <a:noFill/>
                </a:ln>
                <a:solidFill>
                  <a:schemeClr val="tx1"/>
                </a:solidFill>
                <a:effectLst/>
                <a:uLnTx/>
                <a:uFillTx/>
                <a:latin typeface="Georgia" pitchFamily="18" charset="0"/>
                <a:ea typeface="+mn-ea"/>
                <a:cs typeface="+mn-cs"/>
              </a:rPr>
              <a:t>Disclaimer</a:t>
            </a:r>
          </a:p>
          <a:p>
            <a:pPr lvl="0" indent="-273050" algn="just" fontAlgn="base">
              <a:spcBef>
                <a:spcPct val="0"/>
              </a:spcBef>
              <a:buClr>
                <a:schemeClr val="tx1"/>
              </a:buClr>
              <a:buFont typeface="+mj-lt"/>
              <a:buAutoNum type="arabicPeriod"/>
              <a:defRPr/>
            </a:pPr>
            <a:r>
              <a:rPr lang="de-DE" sz="950" dirty="0">
                <a:latin typeface="Georgia" pitchFamily="18" charset="0"/>
              </a:rPr>
              <a:t>Die Ansichten, die in dieser Präsentation vertreten werden, spiegeln einzig die Meinung des Autors wider und dürfen unter keinen Umständen als offizielle Position der Europäischen Kommission interpretiert </a:t>
            </a:r>
            <a:r>
              <a:rPr lang="de-DE" sz="950" dirty="0" smtClean="0">
                <a:latin typeface="Georgia" pitchFamily="18" charset="0"/>
              </a:rPr>
              <a:t>werden.</a:t>
            </a:r>
          </a:p>
          <a:p>
            <a:pPr lvl="0" algn="just" fontAlgn="base">
              <a:spcBef>
                <a:spcPct val="0"/>
              </a:spcBef>
              <a:buClr>
                <a:schemeClr val="tx1"/>
              </a:buClr>
              <a:defRPr/>
            </a:pPr>
            <a:r>
              <a:rPr lang="de-DE" sz="950" dirty="0" smtClean="0">
                <a:latin typeface="Georgia" pitchFamily="18" charset="0"/>
              </a:rPr>
              <a:t>Die </a:t>
            </a:r>
            <a:r>
              <a:rPr lang="de-DE" sz="950" dirty="0">
                <a:latin typeface="Georgia" pitchFamily="18" charset="0"/>
              </a:rPr>
              <a:t>Europäische Kommission übernimmt weder eine Garantie für die Genauigkeit der Informationen, die Inhalt dieser Präsentation sind, noch akzeptiert sie jegliche Verantwortung für die Nutzung der selbigen. </a:t>
            </a:r>
          </a:p>
          <a:p>
            <a:pPr lvl="0" algn="just" fontAlgn="base">
              <a:spcBef>
                <a:spcPct val="0"/>
              </a:spcBef>
              <a:buClr>
                <a:schemeClr val="tx1"/>
              </a:buClr>
              <a:defRPr/>
            </a:pPr>
            <a:r>
              <a:rPr lang="de-DE" sz="950" dirty="0">
                <a:latin typeface="Georgia" pitchFamily="18" charset="0"/>
              </a:rPr>
              <a:t>Referenzen innerhalb dieser Präsentation zu spezifischen Produkten, Spezifikationen, Prozessen oder Services durch Handelsnamen, Markenzeichen, Hersteller oder ähnliches, implizieren nicht unbedingt deren Unterstützung oder Bevorzugung durch die Europäische Kommission.</a:t>
            </a:r>
          </a:p>
          <a:p>
            <a:pPr lvl="0" algn="just" fontAlgn="base">
              <a:spcBef>
                <a:spcPct val="0"/>
              </a:spcBef>
              <a:buClr>
                <a:schemeClr val="tx1"/>
              </a:buClr>
              <a:defRPr/>
            </a:pPr>
            <a:r>
              <a:rPr lang="de-DE" sz="950" dirty="0">
                <a:latin typeface="Georgia" pitchFamily="18" charset="0"/>
              </a:rPr>
              <a:t>Der Autor hat sämtliche Anstrengungen unternommen, um sicherzustellen, dass er/sie, wo nötig, die Erlaubnis erhalten hat, die einzelnen Teile der in dieser Präsentation genutzten Manuskripte zu benutzen. Dies beinhaltet das Einholen einer Nutzungserlaubnis von den Lizenzinhabern oder deren gesetzlichen Vertretern zur Nutzung von Illustrationen, Karten, Schaubildern, die durch Rechte des geistigen Eigentums geschützt </a:t>
            </a:r>
            <a:r>
              <a:rPr lang="de-DE" sz="950" dirty="0" smtClean="0">
                <a:latin typeface="Georgia" pitchFamily="18" charset="0"/>
              </a:rPr>
              <a:t>sind.</a:t>
            </a:r>
          </a:p>
          <a:p>
            <a:pPr lvl="0" algn="just" fontAlgn="base">
              <a:spcBef>
                <a:spcPct val="0"/>
              </a:spcBef>
              <a:buClr>
                <a:schemeClr val="tx1"/>
              </a:buClr>
              <a:defRPr/>
            </a:pPr>
            <a:endParaRPr kumimoji="0" lang="de-DE" sz="950" b="0" i="0" u="none" strike="noStrike" kern="1200" cap="none" spc="0" normalizeH="0" baseline="0" noProof="0" dirty="0">
              <a:ln>
                <a:noFill/>
              </a:ln>
              <a:solidFill>
                <a:schemeClr val="tx1"/>
              </a:solidFill>
              <a:effectLst/>
              <a:uLnTx/>
              <a:uFillTx/>
              <a:latin typeface="Georgia" pitchFamily="18" charset="0"/>
            </a:endParaRPr>
          </a:p>
          <a:p>
            <a:pPr lvl="0" indent="-273050" algn="just" fontAlgn="base">
              <a:spcBef>
                <a:spcPct val="0"/>
              </a:spcBef>
              <a:spcAft>
                <a:spcPts val="900"/>
              </a:spcAft>
              <a:buClr>
                <a:schemeClr val="tx1"/>
              </a:buClr>
              <a:buFont typeface="+mj-lt"/>
              <a:buAutoNum type="arabicPeriod" startAt="2"/>
              <a:defRPr/>
            </a:pPr>
            <a:r>
              <a:rPr lang="de-DE" sz="950" dirty="0">
                <a:latin typeface="Georgia" pitchFamily="18" charset="0"/>
              </a:rPr>
              <a:t>Diese Präsentation wurde sorgfältig von </a:t>
            </a:r>
            <a:r>
              <a:rPr lang="de-DE" sz="950" dirty="0" err="1">
                <a:latin typeface="Georgia" pitchFamily="18" charset="0"/>
              </a:rPr>
              <a:t>PwC</a:t>
            </a:r>
            <a:r>
              <a:rPr lang="de-DE" sz="950" dirty="0">
                <a:latin typeface="Georgia" pitchFamily="18" charset="0"/>
              </a:rPr>
              <a:t> zusammengestellt, jedoch gibt </a:t>
            </a:r>
            <a:r>
              <a:rPr lang="de-DE" sz="950" dirty="0" err="1">
                <a:latin typeface="Georgia" pitchFamily="18" charset="0"/>
              </a:rPr>
              <a:t>PwC</a:t>
            </a:r>
            <a:r>
              <a:rPr lang="de-DE" sz="950" dirty="0">
                <a:latin typeface="Georgia" pitchFamily="18" charset="0"/>
              </a:rPr>
              <a:t> keine Erklärung darüber ab und übernimmt keine Garantie dafür (weder ausdrücklich noch implizit), dass die Informationen in dieser Präsentation vollständig oder akkurat sind. </a:t>
            </a:r>
            <a:r>
              <a:rPr lang="de-DE" sz="950" dirty="0" err="1">
                <a:latin typeface="Georgia" pitchFamily="18" charset="0"/>
              </a:rPr>
              <a:t>PwC</a:t>
            </a:r>
            <a:r>
              <a:rPr lang="de-DE" sz="950" dirty="0">
                <a:latin typeface="Georgia" pitchFamily="18" charset="0"/>
              </a:rPr>
              <a:t> ist nicht für die Informationen in dieser Präsentation oder jedwede Entscheidung oder Konsequenz, die aus ihr resultieren, haftbar zu machen. </a:t>
            </a:r>
            <a:r>
              <a:rPr lang="de-DE" sz="950" dirty="0" err="1">
                <a:latin typeface="Georgia" pitchFamily="18" charset="0"/>
              </a:rPr>
              <a:t>PwC</a:t>
            </a:r>
            <a:r>
              <a:rPr lang="de-DE" sz="950" dirty="0">
                <a:latin typeface="Georgia" pitchFamily="18" charset="0"/>
              </a:rPr>
              <a:t> haftet nicht für etwaige Schäden, die durch die Nutzung der Informationen in dieser Präsentation entstehen sollten. Die Informationen in dieser Präsentation sind genereller Natur und einzig dafür bestimmt, eine Orientierungshilfe für Themen allgemeinen Interesses zu sein. Diese Präsentation ist kein Ersatz für professionelle Beratung zu jedwedem speziellen Thema. Kein Leser sollte auf der Basis der Themendarstellungen in dieser Präsentation handeln, ohne vorher angemessene professionelle Beratung einzuholen</a:t>
            </a:r>
            <a:r>
              <a:rPr lang="de-DE" sz="950" dirty="0" smtClean="0">
                <a:latin typeface="Georgia" pitchFamily="18" charset="0"/>
              </a:rPr>
              <a:t>.</a:t>
            </a:r>
            <a:endParaRPr lang="de-DE" sz="950" dirty="0">
              <a:latin typeface="Georgia"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Britische Regierungslizenz für PSI</a:t>
            </a:r>
            <a:endParaRPr lang="de-DE" dirty="0"/>
          </a:p>
        </p:txBody>
      </p:sp>
      <p:sp>
        <p:nvSpPr>
          <p:cNvPr id="3" name="Slide Number Placeholder 2"/>
          <p:cNvSpPr>
            <a:spLocks noGrp="1"/>
          </p:cNvSpPr>
          <p:nvPr>
            <p:ph type="sldNum" sz="quarter" idx="12"/>
          </p:nvPr>
        </p:nvSpPr>
        <p:spPr/>
        <p:txBody>
          <a:bodyPr/>
          <a:lstStyle/>
          <a:p>
            <a:r>
              <a:rPr lang="en-GB" dirty="0" err="1"/>
              <a:t>Folie</a:t>
            </a:r>
            <a:r>
              <a:rPr lang="en-GB" dirty="0"/>
              <a:t> </a:t>
            </a:r>
            <a:fld id="{7703A140-4BD5-4963-8DDB-02EE24C99514}" type="slidenum">
              <a:rPr lang="en-GB" smtClean="0"/>
              <a:pPr/>
              <a:t>20</a:t>
            </a:fld>
            <a:endParaRPr lang="en-GB" dirty="0"/>
          </a:p>
        </p:txBody>
      </p:sp>
      <p:sp>
        <p:nvSpPr>
          <p:cNvPr id="4" name="TextBox 3"/>
          <p:cNvSpPr txBox="1"/>
          <p:nvPr/>
        </p:nvSpPr>
        <p:spPr>
          <a:xfrm>
            <a:off x="2123728" y="6165304"/>
            <a:ext cx="6768752" cy="288032"/>
          </a:xfrm>
          <a:prstGeom prst="rect">
            <a:avLst/>
          </a:prstGeom>
          <a:noFill/>
        </p:spPr>
        <p:txBody>
          <a:bodyPr vert="horz" wrap="square" lIns="0" tIns="0" rIns="0" bIns="0" rtlCol="0">
            <a:noAutofit/>
          </a:bodyPr>
          <a:lstStyle/>
          <a:p>
            <a:pPr indent="-274320">
              <a:spcAft>
                <a:spcPts val="900"/>
              </a:spcAft>
            </a:pPr>
            <a:r>
              <a:rPr lang="en-GB" sz="1000" dirty="0" err="1" smtClean="0">
                <a:latin typeface="+mj-lt"/>
              </a:rPr>
              <a:t>Quelle</a:t>
            </a:r>
            <a:r>
              <a:rPr lang="en-GB" sz="1000" dirty="0" smtClean="0">
                <a:latin typeface="+mj-lt"/>
              </a:rPr>
              <a:t>: </a:t>
            </a:r>
            <a:r>
              <a:rPr lang="en-GB" sz="1000" dirty="0" smtClean="0">
                <a:latin typeface="+mj-lt"/>
                <a:hlinkClick r:id="rId3"/>
              </a:rPr>
              <a:t>http</a:t>
            </a:r>
            <a:r>
              <a:rPr lang="en-GB" sz="1000" dirty="0">
                <a:latin typeface="+mj-lt"/>
                <a:hlinkClick r:id="rId3"/>
              </a:rPr>
              <a:t>://</a:t>
            </a:r>
            <a:r>
              <a:rPr lang="en-GB" sz="1000" dirty="0" smtClean="0">
                <a:latin typeface="+mj-lt"/>
                <a:hlinkClick r:id="rId3"/>
              </a:rPr>
              <a:t>www.nationalarchives.gov.uk/doc/open-government-license/version/1/open-government-license.htm</a:t>
            </a:r>
            <a:endParaRPr lang="en-GB" sz="1000" dirty="0" smtClean="0">
              <a:latin typeface="+mj-lt"/>
            </a:endParaRPr>
          </a:p>
        </p:txBody>
      </p:sp>
      <p:pic>
        <p:nvPicPr>
          <p:cNvPr id="1028"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123728" y="1268760"/>
            <a:ext cx="4968552" cy="483185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4865452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Verwenden Sie eine offene und uneingeschränkte Lizenz für Ihre Daten</a:t>
            </a:r>
            <a:endParaRPr lang="de-DE" dirty="0"/>
          </a:p>
        </p:txBody>
      </p:sp>
      <p:sp>
        <p:nvSpPr>
          <p:cNvPr id="3" name="Content Placeholder 2"/>
          <p:cNvSpPr>
            <a:spLocks noGrp="1"/>
          </p:cNvSpPr>
          <p:nvPr>
            <p:ph sz="quarter" idx="15"/>
          </p:nvPr>
        </p:nvSpPr>
        <p:spPr/>
        <p:txBody>
          <a:bodyPr/>
          <a:lstStyle/>
          <a:p>
            <a:r>
              <a:rPr lang="de-DE" i="1" dirty="0" smtClean="0">
                <a:solidFill>
                  <a:schemeClr val="accent1"/>
                </a:solidFill>
              </a:rPr>
              <a:t>Immer wenn Daten für einen offenen und uneingeschränkten Zugang lizenziert sind, können Wiederverwender neues Wissen schaffen, indem sie sie mit anderen Daten verknüpfen.</a:t>
            </a:r>
            <a:endParaRPr lang="de-DE" dirty="0" smtClean="0">
              <a:solidFill>
                <a:schemeClr val="tx2"/>
              </a:solidFill>
            </a:endParaRPr>
          </a:p>
          <a:p>
            <a:r>
              <a:rPr lang="de-DE" sz="1800" dirty="0" smtClean="0"/>
              <a:t>Zum Beispiel: </a:t>
            </a:r>
          </a:p>
          <a:p>
            <a:pPr lvl="1"/>
            <a:r>
              <a:rPr lang="de-DE" sz="1600" b="1" dirty="0" smtClean="0"/>
              <a:t>Querverweise </a:t>
            </a:r>
            <a:r>
              <a:rPr lang="de-DE" sz="1600" dirty="0" smtClean="0"/>
              <a:t>von öffentlichen Ausgaben zu geografischen Daten, um zu visualisieren, welche Regionen besser oder schlechter finanziert werden</a:t>
            </a:r>
          </a:p>
          <a:p>
            <a:pPr lvl="1"/>
            <a:r>
              <a:rPr lang="de-DE" sz="1600" b="1" dirty="0" smtClean="0"/>
              <a:t>Bereitstellung von Fahrplänen </a:t>
            </a:r>
            <a:r>
              <a:rPr lang="de-DE" sz="1600" dirty="0" smtClean="0"/>
              <a:t>öffentlicher Verkehrsmittel anhand von GPS-Daten, um damit in der Lage zu sein, Echtzeit-Informationen über Verspätungen zu generieren</a:t>
            </a:r>
          </a:p>
          <a:p>
            <a:pPr lvl="1"/>
            <a:r>
              <a:rPr lang="de-DE" sz="1600" b="1" dirty="0" smtClean="0"/>
              <a:t>Leistungsmessung </a:t>
            </a:r>
            <a:r>
              <a:rPr lang="de-DE" sz="1600" dirty="0" smtClean="0"/>
              <a:t>von öffentlichen Dienstleistungen, basierend auf Transaktionszählern und der Auswertung von Wartezeiten</a:t>
            </a:r>
          </a:p>
          <a:p>
            <a:pPr lvl="1"/>
            <a:r>
              <a:rPr lang="de-DE" sz="1600" dirty="0" smtClean="0"/>
              <a:t>Ableitung von </a:t>
            </a:r>
            <a:r>
              <a:rPr lang="de-DE" sz="1600" b="1" dirty="0" smtClean="0"/>
              <a:t>Empfehlungen für</a:t>
            </a:r>
            <a:r>
              <a:rPr lang="de-DE" sz="1600" dirty="0" smtClean="0"/>
              <a:t> Präventionsmaßnahmen, indem eine Verbindung zwischen Unfallstatistik, Wetterdaten und Straßenkarten hergestellt wird</a:t>
            </a:r>
          </a:p>
          <a:p>
            <a:pPr lvl="1"/>
            <a:endParaRPr lang="de-DE" dirty="0"/>
          </a:p>
        </p:txBody>
      </p:sp>
      <p:sp>
        <p:nvSpPr>
          <p:cNvPr id="4" name="Slide Number Placeholder 3"/>
          <p:cNvSpPr>
            <a:spLocks noGrp="1"/>
          </p:cNvSpPr>
          <p:nvPr>
            <p:ph type="sldNum" sz="quarter" idx="18"/>
          </p:nvPr>
        </p:nvSpPr>
        <p:spPr/>
        <p:txBody>
          <a:bodyPr/>
          <a:lstStyle/>
          <a:p>
            <a:r>
              <a:rPr lang="en-GB" dirty="0" err="1"/>
              <a:t>Folie</a:t>
            </a:r>
            <a:r>
              <a:rPr lang="en-GB" dirty="0"/>
              <a:t> </a:t>
            </a:r>
            <a:fld id="{F40CD079-BC3F-4086-BA81-31A79D845B02}" type="slidenum">
              <a:rPr lang="en-GB" smtClean="0"/>
              <a:pPr/>
              <a:t>21</a:t>
            </a:fld>
            <a:endParaRPr lang="en-GB" dirty="0"/>
          </a:p>
        </p:txBody>
      </p:sp>
    </p:spTree>
    <p:extLst>
      <p:ext uri="{BB962C8B-B14F-4D97-AF65-F5344CB8AC3E}">
        <p14:creationId xmlns:p14="http://schemas.microsoft.com/office/powerpoint/2010/main" val="321298026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Schutz vor Haftung</a:t>
            </a:r>
            <a:endParaRPr lang="de-DE" dirty="0"/>
          </a:p>
        </p:txBody>
      </p:sp>
      <p:sp>
        <p:nvSpPr>
          <p:cNvPr id="5" name="Content Placeholder 4"/>
          <p:cNvSpPr>
            <a:spLocks noGrp="1"/>
          </p:cNvSpPr>
          <p:nvPr>
            <p:ph sz="quarter" idx="15"/>
          </p:nvPr>
        </p:nvSpPr>
        <p:spPr>
          <a:xfrm>
            <a:off x="611560" y="1772816"/>
            <a:ext cx="8077200" cy="3908648"/>
          </a:xfrm>
        </p:spPr>
        <p:txBody>
          <a:bodyPr/>
          <a:lstStyle/>
          <a:p>
            <a:r>
              <a:rPr lang="de-DE" dirty="0" smtClean="0"/>
              <a:t>Haftungsrisiken stehen im Zusammenhang mit:</a:t>
            </a:r>
          </a:p>
          <a:p>
            <a:pPr lvl="1"/>
            <a:r>
              <a:rPr lang="de-DE" dirty="0" smtClean="0"/>
              <a:t>Der Verletzung der Rechten Dritter (persönliche Daten, Urheberrechte, Datenbankrechte usw.)</a:t>
            </a:r>
          </a:p>
          <a:p>
            <a:pPr lvl="2"/>
            <a:r>
              <a:rPr lang="de-DE" sz="1800" dirty="0" smtClean="0"/>
              <a:t>Rechte müssen geklärt und Daten müssen anonymisiert werden</a:t>
            </a:r>
          </a:p>
          <a:p>
            <a:pPr lvl="1"/>
            <a:r>
              <a:rPr lang="de-DE" dirty="0"/>
              <a:t>Eingriff in einen bereits bestehenden Markt, da die Daten bereits in ähnlicher Form durch Unternehmen verkauft </a:t>
            </a:r>
            <a:r>
              <a:rPr lang="de-DE" dirty="0" smtClean="0"/>
              <a:t>werden </a:t>
            </a:r>
          </a:p>
          <a:p>
            <a:pPr lvl="2"/>
            <a:r>
              <a:rPr lang="de-DE" sz="1800" dirty="0" smtClean="0"/>
              <a:t>In solchen Fällen müssen Marktteilnehmer konsultiert werden, z.B. um einen Übergangszeitraum zu schaffen</a:t>
            </a:r>
          </a:p>
          <a:p>
            <a:pPr lvl="1"/>
            <a:r>
              <a:rPr lang="de-DE" dirty="0"/>
              <a:t>(Un-)Richtigkeit von Daten</a:t>
            </a:r>
          </a:p>
          <a:p>
            <a:pPr lvl="2"/>
            <a:r>
              <a:rPr lang="de-DE" dirty="0"/>
              <a:t>Ein Disclaimer macht klar, in wie weit der Herausgeber die Richtigkeit der Daten garantiert</a:t>
            </a:r>
          </a:p>
          <a:p>
            <a:pPr marL="0" lvl="1" indent="0">
              <a:buNone/>
            </a:pPr>
            <a:endParaRPr lang="de-DE" dirty="0"/>
          </a:p>
        </p:txBody>
      </p:sp>
      <p:sp>
        <p:nvSpPr>
          <p:cNvPr id="3" name="Slide Number Placeholder 2"/>
          <p:cNvSpPr>
            <a:spLocks noGrp="1"/>
          </p:cNvSpPr>
          <p:nvPr>
            <p:ph type="sldNum" sz="quarter" idx="18"/>
          </p:nvPr>
        </p:nvSpPr>
        <p:spPr/>
        <p:txBody>
          <a:bodyPr/>
          <a:lstStyle/>
          <a:p>
            <a:r>
              <a:rPr lang="en-GB" dirty="0" err="1"/>
              <a:t>Folie</a:t>
            </a:r>
            <a:r>
              <a:rPr lang="en-GB" dirty="0"/>
              <a:t> </a:t>
            </a:r>
            <a:fld id="{7703A140-4BD5-4963-8DDB-02EE24C99514}" type="slidenum">
              <a:rPr lang="en-GB" smtClean="0"/>
              <a:pPr/>
              <a:t>22</a:t>
            </a:fld>
            <a:endParaRPr lang="en-GB" dirty="0"/>
          </a:p>
        </p:txBody>
      </p:sp>
      <p:sp>
        <p:nvSpPr>
          <p:cNvPr id="9" name="TextBox 8"/>
          <p:cNvSpPr txBox="1"/>
          <p:nvPr/>
        </p:nvSpPr>
        <p:spPr>
          <a:xfrm>
            <a:off x="3131840" y="5877272"/>
            <a:ext cx="5616624" cy="360040"/>
          </a:xfrm>
          <a:prstGeom prst="rect">
            <a:avLst/>
          </a:prstGeom>
          <a:noFill/>
        </p:spPr>
        <p:txBody>
          <a:bodyPr vert="horz" wrap="square" lIns="0" tIns="0" rIns="0" bIns="0" rtlCol="0">
            <a:noAutofit/>
          </a:bodyPr>
          <a:lstStyle/>
          <a:p>
            <a:pPr indent="-274320" algn="r"/>
            <a:r>
              <a:rPr lang="en-GB" sz="1000" dirty="0" err="1" smtClean="0">
                <a:latin typeface="Georgia" pitchFamily="18" charset="0"/>
              </a:rPr>
              <a:t>Quelle</a:t>
            </a:r>
            <a:r>
              <a:rPr lang="en-GB" sz="1000" dirty="0" smtClean="0">
                <a:latin typeface="Georgia" pitchFamily="18" charset="0"/>
              </a:rPr>
              <a:t>: Marc de </a:t>
            </a:r>
            <a:r>
              <a:rPr lang="en-GB" sz="1000" dirty="0" err="1" smtClean="0">
                <a:latin typeface="Georgia" pitchFamily="18" charset="0"/>
              </a:rPr>
              <a:t>Vries</a:t>
            </a:r>
            <a:r>
              <a:rPr lang="en-GB" sz="1000" dirty="0" smtClean="0">
                <a:latin typeface="Georgia" pitchFamily="18" charset="0"/>
              </a:rPr>
              <a:t>. Open Data and Liability. </a:t>
            </a:r>
            <a:r>
              <a:rPr lang="en-GB" sz="1000" dirty="0" err="1" smtClean="0">
                <a:latin typeface="Georgia" pitchFamily="18" charset="0"/>
              </a:rPr>
              <a:t>EPSIplatform</a:t>
            </a:r>
            <a:r>
              <a:rPr lang="en-GB" sz="1000" dirty="0" smtClean="0">
                <a:latin typeface="Georgia" pitchFamily="18" charset="0"/>
              </a:rPr>
              <a:t> Topic Report No. 2012/13. </a:t>
            </a:r>
          </a:p>
          <a:p>
            <a:pPr indent="-274320" algn="r"/>
            <a:r>
              <a:rPr lang="en-GB" sz="1000" dirty="0" smtClean="0">
                <a:latin typeface="Georgia" pitchFamily="18" charset="0"/>
                <a:hlinkClick r:id="rId3"/>
              </a:rPr>
              <a:t>http://epsiplatform.eu/sites/default/files/Final%20TR%20Open%20Data%20and%20Liability.pdf</a:t>
            </a:r>
            <a:r>
              <a:rPr lang="en-GB" sz="1000" dirty="0" smtClean="0">
                <a:latin typeface="Georgia" pitchFamily="18" charset="0"/>
              </a:rPr>
              <a:t> </a:t>
            </a:r>
          </a:p>
        </p:txBody>
      </p:sp>
    </p:spTree>
    <p:extLst>
      <p:ext uri="{BB962C8B-B14F-4D97-AF65-F5344CB8AC3E}">
        <p14:creationId xmlns:p14="http://schemas.microsoft.com/office/powerpoint/2010/main" val="67481323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Datenlizenz</a:t>
            </a:r>
            <a:r>
              <a:rPr lang="en-GB" dirty="0" smtClean="0"/>
              <a:t> Deutschland</a:t>
            </a:r>
            <a:br>
              <a:rPr lang="en-GB" dirty="0" smtClean="0"/>
            </a:br>
            <a:r>
              <a:rPr lang="en-GB" b="0" dirty="0" smtClean="0">
                <a:hlinkClick r:id="rId2"/>
              </a:rPr>
              <a:t>www.govdata.de/lizenzen</a:t>
            </a:r>
            <a:r>
              <a:rPr lang="en-GB" b="0" dirty="0" smtClean="0"/>
              <a:t/>
            </a:r>
            <a:br>
              <a:rPr lang="en-GB" b="0" dirty="0" smtClean="0"/>
            </a:br>
            <a:endParaRPr lang="en-GB" dirty="0"/>
          </a:p>
        </p:txBody>
      </p:sp>
      <p:sp>
        <p:nvSpPr>
          <p:cNvPr id="3" name="Content Placeholder 2"/>
          <p:cNvSpPr>
            <a:spLocks noGrp="1"/>
          </p:cNvSpPr>
          <p:nvPr>
            <p:ph sz="quarter" idx="15"/>
          </p:nvPr>
        </p:nvSpPr>
        <p:spPr/>
        <p:txBody>
          <a:bodyPr/>
          <a:lstStyle/>
          <a:p>
            <a:pPr marL="358775" indent="-342900">
              <a:buFont typeface="Arial" panose="020B0604020202020204" pitchFamily="34" charset="0"/>
              <a:buChar char="•"/>
            </a:pPr>
            <a:r>
              <a:rPr lang="de-DE" dirty="0" smtClean="0"/>
              <a:t>BMI in </a:t>
            </a:r>
            <a:r>
              <a:rPr lang="de-DE" dirty="0"/>
              <a:t>Zusammenarbeit </a:t>
            </a:r>
            <a:r>
              <a:rPr lang="de-DE" dirty="0" smtClean="0"/>
              <a:t>mit den Ländern: </a:t>
            </a:r>
            <a:r>
              <a:rPr lang="de-DE" i="1" dirty="0"/>
              <a:t>Datenlizenz Deutschland </a:t>
            </a:r>
            <a:r>
              <a:rPr lang="de-DE" i="1" dirty="0" smtClean="0"/>
              <a:t> </a:t>
            </a:r>
            <a:r>
              <a:rPr lang="de-DE" dirty="0" smtClean="0"/>
              <a:t>als Empfehlung einer einheitlichen Nutzungsbestimmung </a:t>
            </a:r>
            <a:r>
              <a:rPr lang="de-DE" dirty="0"/>
              <a:t>für Verwaltungsdaten in </a:t>
            </a:r>
            <a:r>
              <a:rPr lang="de-DE" dirty="0" smtClean="0"/>
              <a:t>Deutschland</a:t>
            </a:r>
          </a:p>
          <a:p>
            <a:pPr marL="358775" indent="-342900">
              <a:buFont typeface="Arial" panose="020B0604020202020204" pitchFamily="34" charset="0"/>
              <a:buChar char="•"/>
            </a:pPr>
            <a:endParaRPr lang="de-DE" dirty="0" smtClean="0"/>
          </a:p>
          <a:p>
            <a:pPr marL="358775" indent="-342900">
              <a:buFont typeface="Arial" panose="020B0604020202020204" pitchFamily="34" charset="0"/>
              <a:buChar char="•"/>
            </a:pPr>
            <a:r>
              <a:rPr lang="de-DE" dirty="0" smtClean="0"/>
              <a:t>Version 1.0:</a:t>
            </a:r>
          </a:p>
          <a:p>
            <a:pPr marL="633095" lvl="1" indent="-342900">
              <a:buFont typeface="Arial" panose="020B0604020202020204" pitchFamily="34" charset="0"/>
              <a:buChar char="•"/>
            </a:pPr>
            <a:r>
              <a:rPr lang="de-DE" dirty="0" smtClean="0"/>
              <a:t>„Namensnennung“</a:t>
            </a:r>
          </a:p>
          <a:p>
            <a:pPr marL="633095" lvl="1" indent="-342900">
              <a:buFont typeface="Arial" panose="020B0604020202020204" pitchFamily="34" charset="0"/>
              <a:buChar char="•"/>
            </a:pPr>
            <a:r>
              <a:rPr lang="de-DE" dirty="0" smtClean="0"/>
              <a:t>„Namensnennung – nicht-kommerzielle Nutzung“</a:t>
            </a:r>
          </a:p>
          <a:p>
            <a:pPr marL="358775" indent="-342900">
              <a:buFont typeface="Arial" panose="020B0604020202020204" pitchFamily="34" charset="0"/>
              <a:buChar char="•"/>
            </a:pPr>
            <a:r>
              <a:rPr lang="de-DE" dirty="0" smtClean="0"/>
              <a:t>Version 2.0 (kurz vor Veröffentlichung):</a:t>
            </a:r>
          </a:p>
          <a:p>
            <a:pPr marL="633095" lvl="1" indent="-342900">
              <a:buFont typeface="Arial" panose="020B0604020202020204" pitchFamily="34" charset="0"/>
              <a:buChar char="•"/>
            </a:pPr>
            <a:r>
              <a:rPr lang="de-DE" dirty="0" smtClean="0"/>
              <a:t>„Zero“ (keine Nutzungseinschränkungen)</a:t>
            </a:r>
          </a:p>
          <a:p>
            <a:pPr marL="633095" lvl="1" indent="-342900">
              <a:buFont typeface="Arial" panose="020B0604020202020204" pitchFamily="34" charset="0"/>
              <a:buChar char="•"/>
            </a:pPr>
            <a:r>
              <a:rPr lang="de-DE" dirty="0" smtClean="0"/>
              <a:t>„Namensnennung“</a:t>
            </a:r>
          </a:p>
        </p:txBody>
      </p:sp>
      <p:sp>
        <p:nvSpPr>
          <p:cNvPr id="4" name="Slide Number Placeholder 3"/>
          <p:cNvSpPr>
            <a:spLocks noGrp="1"/>
          </p:cNvSpPr>
          <p:nvPr>
            <p:ph type="sldNum" sz="quarter" idx="18"/>
          </p:nvPr>
        </p:nvSpPr>
        <p:spPr/>
        <p:txBody>
          <a:bodyPr/>
          <a:lstStyle/>
          <a:p>
            <a:r>
              <a:rPr lang="en-GB" dirty="0" err="1"/>
              <a:t>Folie</a:t>
            </a:r>
            <a:r>
              <a:rPr lang="en-GB" dirty="0"/>
              <a:t> </a:t>
            </a:r>
            <a:fld id="{F40CD079-BC3F-4086-BA81-31A79D845B02}" type="slidenum">
              <a:rPr lang="en-GB" smtClean="0"/>
              <a:pPr/>
              <a:t>23</a:t>
            </a:fld>
            <a:endParaRPr lang="en-GB" dirty="0"/>
          </a:p>
        </p:txBody>
      </p:sp>
    </p:spTree>
    <p:extLst>
      <p:ext uri="{BB962C8B-B14F-4D97-AF65-F5344CB8AC3E}">
        <p14:creationId xmlns:p14="http://schemas.microsoft.com/office/powerpoint/2010/main" val="143621160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539552" y="2132856"/>
            <a:ext cx="8071048" cy="914400"/>
          </a:xfrm>
        </p:spPr>
        <p:txBody>
          <a:bodyPr/>
          <a:lstStyle/>
          <a:p>
            <a:r>
              <a:rPr lang="de-DE" sz="7200" i="0" dirty="0" smtClean="0">
                <a:solidFill>
                  <a:schemeClr val="accent1"/>
                </a:solidFill>
                <a:latin typeface="Bradley Hand ITC" pitchFamily="66" charset="0"/>
              </a:rPr>
              <a:t>Lizenzoptionen und </a:t>
            </a:r>
            <a:r>
              <a:rPr lang="de-DE" sz="7200" i="0" dirty="0" err="1" smtClean="0">
                <a:solidFill>
                  <a:schemeClr val="accent1"/>
                </a:solidFill>
                <a:latin typeface="Bradley Hand ITC" pitchFamily="66" charset="0"/>
              </a:rPr>
              <a:t>Good</a:t>
            </a:r>
            <a:r>
              <a:rPr lang="de-DE" sz="7200" i="0" dirty="0" smtClean="0">
                <a:solidFill>
                  <a:schemeClr val="accent1"/>
                </a:solidFill>
                <a:latin typeface="Bradley Hand ITC" pitchFamily="66" charset="0"/>
              </a:rPr>
              <a:t> Practices </a:t>
            </a:r>
            <a:br>
              <a:rPr lang="de-DE" sz="7200" i="0" dirty="0" smtClean="0">
                <a:solidFill>
                  <a:schemeClr val="accent1"/>
                </a:solidFill>
                <a:latin typeface="Bradley Hand ITC" pitchFamily="66" charset="0"/>
              </a:rPr>
            </a:br>
            <a:r>
              <a:rPr lang="de-DE" b="0" dirty="0" smtClean="0"/>
              <a:t>Bei Metadaten: Veröffentlichen Sie Ihre Metadaten unter einer Public-Domain-Lizenz, um eine breite Verteilung und Weiterverwendung sicherzustellen</a:t>
            </a:r>
          </a:p>
        </p:txBody>
      </p:sp>
      <p:sp>
        <p:nvSpPr>
          <p:cNvPr id="4" name="Slide Number Placeholder 3"/>
          <p:cNvSpPr>
            <a:spLocks noGrp="1"/>
          </p:cNvSpPr>
          <p:nvPr>
            <p:ph type="sldNum" sz="quarter" idx="12"/>
          </p:nvPr>
        </p:nvSpPr>
        <p:spPr/>
        <p:txBody>
          <a:bodyPr/>
          <a:lstStyle/>
          <a:p>
            <a:r>
              <a:rPr lang="en-GB" dirty="0" err="1"/>
              <a:t>Folie</a:t>
            </a:r>
            <a:r>
              <a:rPr lang="en-GB" dirty="0"/>
              <a:t> </a:t>
            </a:r>
            <a:fld id="{F40CD079-BC3F-4086-BA81-31A79D845B02}" type="slidenum">
              <a:rPr lang="en-GB" smtClean="0"/>
              <a:pPr/>
              <a:t>24</a:t>
            </a:fld>
            <a:endParaRPr lang="en-GB"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4"/>
          <p:cNvSpPr/>
          <p:nvPr/>
        </p:nvSpPr>
        <p:spPr bwMode="ltGray">
          <a:xfrm>
            <a:off x="683568" y="5049180"/>
            <a:ext cx="7560840" cy="1152128"/>
          </a:xfrm>
          <a:prstGeom prst="rect">
            <a:avLst/>
          </a:prstGeom>
          <a:solidFill>
            <a:schemeClr val="bg1"/>
          </a:solidFill>
          <a:ln w="3175"/>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endParaRPr lang="en-GB" sz="1000" dirty="0" smtClean="0">
              <a:solidFill>
                <a:schemeClr val="tx1"/>
              </a:solidFill>
              <a:latin typeface="+mj-lt"/>
            </a:endParaRPr>
          </a:p>
        </p:txBody>
      </p:sp>
      <p:sp>
        <p:nvSpPr>
          <p:cNvPr id="2" name="Title 1"/>
          <p:cNvSpPr>
            <a:spLocks noGrp="1"/>
          </p:cNvSpPr>
          <p:nvPr>
            <p:ph type="title"/>
          </p:nvPr>
        </p:nvSpPr>
        <p:spPr/>
        <p:txBody>
          <a:bodyPr/>
          <a:lstStyle/>
          <a:p>
            <a:r>
              <a:rPr lang="de-DE" dirty="0" smtClean="0"/>
              <a:t>Welche Lizenzen sind für Metadaten geeignet?</a:t>
            </a:r>
            <a:endParaRPr lang="de-DE" dirty="0"/>
          </a:p>
        </p:txBody>
      </p:sp>
      <p:sp>
        <p:nvSpPr>
          <p:cNvPr id="5" name="Content Placeholder 4"/>
          <p:cNvSpPr>
            <a:spLocks noGrp="1"/>
          </p:cNvSpPr>
          <p:nvPr>
            <p:ph sz="quarter" idx="14"/>
          </p:nvPr>
        </p:nvSpPr>
        <p:spPr>
          <a:xfrm>
            <a:off x="533400" y="1752601"/>
            <a:ext cx="3962400" cy="2972543"/>
          </a:xfrm>
        </p:spPr>
        <p:txBody>
          <a:bodyPr/>
          <a:lstStyle/>
          <a:p>
            <a:r>
              <a:rPr lang="de-DE" sz="1600" dirty="0" smtClean="0"/>
              <a:t>Die folgenden Lizenzen erlauben die </a:t>
            </a:r>
            <a:r>
              <a:rPr lang="de-DE" sz="1600" b="1" dirty="0" smtClean="0"/>
              <a:t>vollständige offene Weiterverwendung:</a:t>
            </a:r>
            <a:r>
              <a:rPr lang="de-DE" sz="1600" dirty="0" smtClean="0"/>
              <a:t> </a:t>
            </a:r>
          </a:p>
          <a:p>
            <a:pPr>
              <a:buFont typeface="Arial" pitchFamily="34" charset="0"/>
              <a:buChar char="•"/>
            </a:pPr>
            <a:r>
              <a:rPr lang="de-DE" sz="1400" dirty="0" smtClean="0"/>
              <a:t>Public Domain Mark </a:t>
            </a:r>
          </a:p>
          <a:p>
            <a:pPr lvl="1"/>
            <a:r>
              <a:rPr lang="de-DE" sz="1400" dirty="0" smtClean="0"/>
              <a:t>Creative </a:t>
            </a:r>
            <a:r>
              <a:rPr lang="de-DE" sz="1400" dirty="0" err="1" smtClean="0"/>
              <a:t>Commons</a:t>
            </a:r>
            <a:r>
              <a:rPr lang="de-DE" sz="1400" dirty="0" smtClean="0"/>
              <a:t> Zero Public Domain </a:t>
            </a:r>
            <a:r>
              <a:rPr lang="de-DE" sz="1400" dirty="0" err="1" smtClean="0"/>
              <a:t>Dedication</a:t>
            </a:r>
            <a:endParaRPr lang="de-DE" sz="1400" dirty="0" smtClean="0"/>
          </a:p>
          <a:p>
            <a:pPr lvl="1"/>
            <a:r>
              <a:rPr lang="de-DE" sz="1400" dirty="0" smtClean="0"/>
              <a:t>Open Data </a:t>
            </a:r>
            <a:r>
              <a:rPr lang="de-DE" sz="1400" dirty="0" err="1" smtClean="0"/>
              <a:t>Commons</a:t>
            </a:r>
            <a:r>
              <a:rPr lang="de-DE" sz="1400" dirty="0" smtClean="0"/>
              <a:t> Public Domain </a:t>
            </a:r>
            <a:r>
              <a:rPr lang="de-DE" sz="1400" dirty="0" err="1" smtClean="0"/>
              <a:t>Dedication</a:t>
            </a:r>
            <a:r>
              <a:rPr lang="de-DE" sz="1400" dirty="0" smtClean="0"/>
              <a:t> </a:t>
            </a:r>
            <a:r>
              <a:rPr lang="de-DE" sz="1400" dirty="0" err="1" smtClean="0"/>
              <a:t>and</a:t>
            </a:r>
            <a:r>
              <a:rPr lang="de-DE" sz="1400" dirty="0" smtClean="0"/>
              <a:t> </a:t>
            </a:r>
            <a:r>
              <a:rPr lang="de-DE" sz="1400" dirty="0" err="1" smtClean="0"/>
              <a:t>license</a:t>
            </a:r>
            <a:r>
              <a:rPr lang="de-DE" sz="1400" dirty="0" smtClean="0"/>
              <a:t> (PDDL)</a:t>
            </a:r>
          </a:p>
          <a:p>
            <a:pPr lvl="1"/>
            <a:r>
              <a:rPr lang="de-DE" sz="1400" dirty="0"/>
              <a:t>Datenlizenz Deutschland – Zero – Version </a:t>
            </a:r>
            <a:r>
              <a:rPr lang="de-DE" sz="1400" dirty="0" smtClean="0"/>
              <a:t>2.0</a:t>
            </a:r>
          </a:p>
          <a:p>
            <a:pPr lvl="1"/>
            <a:r>
              <a:rPr lang="de-DE" sz="1400" dirty="0"/>
              <a:t>Datenlizenz Deutschland – Namensnennung – Version 2.0</a:t>
            </a:r>
            <a:endParaRPr lang="de-DE" sz="1400" dirty="0" smtClean="0"/>
          </a:p>
        </p:txBody>
      </p:sp>
      <p:sp>
        <p:nvSpPr>
          <p:cNvPr id="6" name="Content Placeholder 5"/>
          <p:cNvSpPr>
            <a:spLocks noGrp="1"/>
          </p:cNvSpPr>
          <p:nvPr>
            <p:ph sz="quarter" idx="15"/>
          </p:nvPr>
        </p:nvSpPr>
        <p:spPr>
          <a:xfrm>
            <a:off x="4648201" y="1752600"/>
            <a:ext cx="3962399" cy="2828528"/>
          </a:xfrm>
        </p:spPr>
        <p:txBody>
          <a:bodyPr/>
          <a:lstStyle/>
          <a:p>
            <a:r>
              <a:rPr lang="de-DE" sz="1600" dirty="0" smtClean="0"/>
              <a:t>Die folgenden Lizenzen werden ebenfalls verwendet, führen aber zu „</a:t>
            </a:r>
            <a:r>
              <a:rPr lang="de-DE" sz="1600" b="1" dirty="0" err="1" smtClean="0"/>
              <a:t>attribution</a:t>
            </a:r>
            <a:r>
              <a:rPr lang="de-DE" sz="1600" b="1" dirty="0" smtClean="0"/>
              <a:t> </a:t>
            </a:r>
            <a:r>
              <a:rPr lang="de-DE" sz="1600" b="1" dirty="0" err="1" smtClean="0"/>
              <a:t>stacking</a:t>
            </a:r>
            <a:r>
              <a:rPr lang="de-DE" sz="1600" b="1" dirty="0" smtClean="0"/>
              <a:t>”</a:t>
            </a:r>
            <a:r>
              <a:rPr lang="de-DE" sz="1600" dirty="0" smtClean="0"/>
              <a:t>, der Notwendigkeit eine Kette von Namensnennung nachverfolgen zu können:</a:t>
            </a:r>
          </a:p>
          <a:p>
            <a:pPr lvl="1"/>
            <a:r>
              <a:rPr lang="de-DE" sz="1600" dirty="0" smtClean="0"/>
              <a:t>CC-BY</a:t>
            </a:r>
          </a:p>
          <a:p>
            <a:pPr lvl="1"/>
            <a:r>
              <a:rPr lang="de-DE" sz="1600" dirty="0" smtClean="0"/>
              <a:t>ODC </a:t>
            </a:r>
            <a:r>
              <a:rPr lang="de-DE" sz="1600" dirty="0" err="1" smtClean="0"/>
              <a:t>Attribution</a:t>
            </a:r>
            <a:endParaRPr lang="de-DE" sz="1600" dirty="0" smtClean="0"/>
          </a:p>
          <a:p>
            <a:pPr lvl="1"/>
            <a:r>
              <a:rPr lang="de-DE" sz="1600" dirty="0" smtClean="0"/>
              <a:t>ISA Open </a:t>
            </a:r>
            <a:r>
              <a:rPr lang="de-DE" sz="1600" dirty="0" err="1" smtClean="0"/>
              <a:t>Metadata</a:t>
            </a:r>
            <a:r>
              <a:rPr lang="de-DE" sz="1600" dirty="0" smtClean="0"/>
              <a:t> </a:t>
            </a:r>
            <a:r>
              <a:rPr lang="de-DE" sz="1600" dirty="0" err="1" smtClean="0"/>
              <a:t>licence</a:t>
            </a:r>
            <a:r>
              <a:rPr lang="de-DE" sz="1600" dirty="0" smtClean="0"/>
              <a:t> 1.1</a:t>
            </a:r>
          </a:p>
          <a:p>
            <a:pPr lvl="1"/>
            <a:r>
              <a:rPr lang="de-DE" sz="1600" dirty="0" smtClean="0"/>
              <a:t>Open </a:t>
            </a:r>
            <a:r>
              <a:rPr lang="de-DE" sz="1600" dirty="0" err="1" smtClean="0"/>
              <a:t>Government</a:t>
            </a:r>
            <a:r>
              <a:rPr lang="de-DE" sz="1600" dirty="0" smtClean="0"/>
              <a:t> </a:t>
            </a:r>
            <a:r>
              <a:rPr lang="de-DE" sz="1600" dirty="0" err="1" smtClean="0"/>
              <a:t>licence</a:t>
            </a:r>
            <a:endParaRPr lang="de-DE" sz="1600" dirty="0" smtClean="0"/>
          </a:p>
        </p:txBody>
      </p:sp>
      <p:sp>
        <p:nvSpPr>
          <p:cNvPr id="4" name="Slide Number Placeholder 3"/>
          <p:cNvSpPr>
            <a:spLocks noGrp="1"/>
          </p:cNvSpPr>
          <p:nvPr>
            <p:ph type="sldNum" sz="quarter" idx="18"/>
          </p:nvPr>
        </p:nvSpPr>
        <p:spPr/>
        <p:txBody>
          <a:bodyPr/>
          <a:lstStyle/>
          <a:p>
            <a:r>
              <a:rPr lang="en-GB" dirty="0" err="1"/>
              <a:t>Folie</a:t>
            </a:r>
            <a:r>
              <a:rPr lang="en-GB" dirty="0"/>
              <a:t> </a:t>
            </a:r>
            <a:fld id="{F40CD079-BC3F-4086-BA81-31A79D845B02}" type="slidenum">
              <a:rPr lang="en-GB" smtClean="0"/>
              <a:pPr/>
              <a:t>25</a:t>
            </a:fld>
            <a:endParaRPr lang="en-GB" dirty="0"/>
          </a:p>
        </p:txBody>
      </p:sp>
      <p:sp>
        <p:nvSpPr>
          <p:cNvPr id="7" name="Content Placeholder 4"/>
          <p:cNvSpPr txBox="1">
            <a:spLocks/>
          </p:cNvSpPr>
          <p:nvPr/>
        </p:nvSpPr>
        <p:spPr>
          <a:xfrm>
            <a:off x="755576" y="5085184"/>
            <a:ext cx="7416824" cy="1080120"/>
          </a:xfrm>
          <a:prstGeom prst="rect">
            <a:avLst/>
          </a:prstGeom>
        </p:spPr>
        <p:txBody>
          <a:bodyPr vert="horz" lIns="0" tIns="0" rIns="0" bIns="0" rtlCol="0">
            <a:noAutofit/>
          </a:bodyPr>
          <a:lstStyle>
            <a:lvl1pPr marL="0" marR="0" indent="-274320" algn="l" defTabSz="914400" rtl="0" eaLnBrk="1" fontAlgn="auto" latinLnBrk="0" hangingPunct="1">
              <a:lnSpc>
                <a:spcPct val="100000"/>
              </a:lnSpc>
              <a:spcBef>
                <a:spcPts val="0"/>
              </a:spcBef>
              <a:spcAft>
                <a:spcPts val="900"/>
              </a:spcAft>
              <a:buClr>
                <a:schemeClr val="tx1"/>
              </a:buClr>
              <a:buSzTx/>
              <a:buFontTx/>
              <a:buNone/>
              <a:tabLst/>
              <a:defRPr sz="2000" kern="1200">
                <a:solidFill>
                  <a:schemeClr val="tx1"/>
                </a:solidFill>
                <a:latin typeface="Georgia" pitchFamily="18" charset="0"/>
                <a:ea typeface="+mn-ea"/>
                <a:cs typeface="+mn-cs"/>
              </a:defRPr>
            </a:lvl1pPr>
            <a:lvl2pPr marL="27432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2pPr>
            <a:lvl3pPr marL="54864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3pPr>
            <a:lvl4pPr marL="82296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a:solidFill>
                  <a:schemeClr val="tx1"/>
                </a:solidFill>
                <a:latin typeface="Georgia" pitchFamily="18" charset="0"/>
                <a:ea typeface="+mn-ea"/>
                <a:cs typeface="+mn-cs"/>
              </a:defRPr>
            </a:lvl4pPr>
            <a:lvl5pPr marL="1097280" indent="-274320" algn="l" defTabSz="914400" rtl="0" eaLnBrk="1" latinLnBrk="0" hangingPunct="1">
              <a:lnSpc>
                <a:spcPct val="100000"/>
              </a:lnSpc>
              <a:spcBef>
                <a:spcPts val="0"/>
              </a:spcBef>
              <a:spcAft>
                <a:spcPts val="900"/>
              </a:spcAft>
              <a:buClr>
                <a:schemeClr val="tx1"/>
              </a:buClr>
              <a:buFont typeface="Georgia" pitchFamily="18" charset="0"/>
              <a:buChar char="›"/>
              <a:defRPr sz="2000" kern="1200" baseline="0">
                <a:solidFill>
                  <a:schemeClr val="tx1"/>
                </a:solidFill>
                <a:latin typeface="Georgia" pitchFamily="18" charset="0"/>
                <a:ea typeface="+mn-ea"/>
                <a:cs typeface="+mn-cs"/>
              </a:defRPr>
            </a:lvl5pPr>
            <a:lvl6pPr marL="274320" marR="0" indent="-274320" algn="l" defTabSz="914400" rtl="0" eaLnBrk="1" fontAlgn="auto" latinLnBrk="0" hangingPunct="1">
              <a:lnSpc>
                <a:spcPct val="100000"/>
              </a:lnSpc>
              <a:spcBef>
                <a:spcPts val="0"/>
              </a:spcBef>
              <a:spcAft>
                <a:spcPts val="900"/>
              </a:spcAft>
              <a:buClr>
                <a:schemeClr val="tx1"/>
              </a:buClr>
              <a:buSzPct val="100000"/>
              <a:buFont typeface="+mj-lt"/>
              <a:buAutoNum type="arabicPeriod"/>
              <a:tabLst/>
              <a:defRPr sz="2000" kern="1200" baseline="0">
                <a:solidFill>
                  <a:schemeClr val="tx1"/>
                </a:solidFill>
                <a:latin typeface="Georgia" pitchFamily="18" charset="0"/>
                <a:ea typeface="+mn-ea"/>
                <a:cs typeface="+mn-cs"/>
              </a:defRPr>
            </a:lvl6pPr>
            <a:lvl7pPr marL="548640" indent="-274320" algn="l" defTabSz="914400" rtl="0" eaLnBrk="1" latinLnBrk="0" hangingPunct="1">
              <a:lnSpc>
                <a:spcPct val="100000"/>
              </a:lnSpc>
              <a:spcBef>
                <a:spcPts val="0"/>
              </a:spcBef>
              <a:spcAft>
                <a:spcPts val="900"/>
              </a:spcAft>
              <a:buSzPct val="100000"/>
              <a:buFont typeface="+mj-lt"/>
              <a:buAutoNum type="alphaLcPeriod"/>
              <a:defRPr sz="2000" kern="1200" baseline="0">
                <a:solidFill>
                  <a:schemeClr val="tx1"/>
                </a:solidFill>
                <a:latin typeface="Georgia" pitchFamily="18" charset="0"/>
                <a:ea typeface="+mn-ea"/>
                <a:cs typeface="+mn-cs"/>
              </a:defRPr>
            </a:lvl7pPr>
            <a:lvl8pPr marL="822960" indent="-274320" algn="l" defTabSz="914400" rtl="0" eaLnBrk="1" latinLnBrk="0" hangingPunct="1">
              <a:lnSpc>
                <a:spcPct val="100000"/>
              </a:lnSpc>
              <a:spcBef>
                <a:spcPts val="0"/>
              </a:spcBef>
              <a:spcAft>
                <a:spcPts val="900"/>
              </a:spcAft>
              <a:buSzPct val="100000"/>
              <a:buFont typeface="+mj-lt"/>
              <a:buAutoNum type="romanLcPeriod"/>
              <a:defRPr sz="2000" kern="1200" baseline="0">
                <a:solidFill>
                  <a:schemeClr val="tx1"/>
                </a:solidFill>
                <a:latin typeface="Georgia" pitchFamily="18" charset="0"/>
                <a:ea typeface="+mn-ea"/>
                <a:cs typeface="+mn-cs"/>
              </a:defRPr>
            </a:lvl8pPr>
            <a:lvl9pPr marL="0" indent="-274320" algn="l" defTabSz="914400" rtl="0" eaLnBrk="1" latinLnBrk="0" hangingPunct="1">
              <a:lnSpc>
                <a:spcPct val="100000"/>
              </a:lnSpc>
              <a:spcBef>
                <a:spcPts val="0"/>
              </a:spcBef>
              <a:spcAft>
                <a:spcPts val="900"/>
              </a:spcAft>
              <a:buFont typeface="Arial" pitchFamily="34" charset="0"/>
              <a:buNone/>
              <a:defRPr sz="2000" b="1" kern="1200" baseline="0">
                <a:solidFill>
                  <a:schemeClr val="tx2"/>
                </a:solidFill>
                <a:latin typeface="Georgia" pitchFamily="18" charset="0"/>
                <a:ea typeface="+mn-ea"/>
                <a:cs typeface="+mn-cs"/>
              </a:defRPr>
            </a:lvl9pPr>
          </a:lstStyle>
          <a:p>
            <a:r>
              <a:rPr lang="da-DK" sz="1800" i="1" dirty="0" smtClean="0">
                <a:solidFill>
                  <a:schemeClr val="accent1"/>
                </a:solidFill>
              </a:rPr>
              <a:t>Andere Lizenzen (nichtkommerziell, nichtderivativ, ”Share-Alike”) sind weniger passend. Sie erschweren die Wiederverwendung von Metadaten für Linked Data Anwendungen, weil sie die Art beschränken, in der Metadaten geteilt, genutzt und erweitert werden können</a:t>
            </a:r>
            <a:endParaRPr lang="en-GB" sz="1800" dirty="0"/>
          </a:p>
        </p:txBody>
      </p:sp>
    </p:spTree>
    <p:extLst>
      <p:ext uri="{BB962C8B-B14F-4D97-AF65-F5344CB8AC3E}">
        <p14:creationId xmlns:p14="http://schemas.microsoft.com/office/powerpoint/2010/main" val="51221254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Beispiel: </a:t>
            </a:r>
            <a:r>
              <a:rPr lang="de-DE" dirty="0" smtClean="0"/>
              <a:t>„Discovery </a:t>
            </a:r>
            <a:r>
              <a:rPr lang="de-DE" dirty="0" smtClean="0"/>
              <a:t>Open </a:t>
            </a:r>
            <a:r>
              <a:rPr lang="de-DE" dirty="0" err="1" smtClean="0"/>
              <a:t>Metadata</a:t>
            </a:r>
            <a:r>
              <a:rPr lang="de-DE" dirty="0" smtClean="0"/>
              <a:t> </a:t>
            </a:r>
            <a:r>
              <a:rPr lang="de-DE" dirty="0" err="1" smtClean="0"/>
              <a:t>Principles</a:t>
            </a:r>
            <a:r>
              <a:rPr lang="de-DE" dirty="0" smtClean="0"/>
              <a:t>“</a:t>
            </a:r>
            <a:endParaRPr lang="de-DE" dirty="0"/>
          </a:p>
        </p:txBody>
      </p:sp>
      <p:sp>
        <p:nvSpPr>
          <p:cNvPr id="4" name="Slide Number Placeholder 3"/>
          <p:cNvSpPr>
            <a:spLocks noGrp="1"/>
          </p:cNvSpPr>
          <p:nvPr>
            <p:ph type="sldNum" sz="quarter" idx="12"/>
          </p:nvPr>
        </p:nvSpPr>
        <p:spPr/>
        <p:txBody>
          <a:bodyPr/>
          <a:lstStyle/>
          <a:p>
            <a:r>
              <a:rPr lang="en-GB" dirty="0" err="1"/>
              <a:t>Folie</a:t>
            </a:r>
            <a:r>
              <a:rPr lang="en-GB" dirty="0"/>
              <a:t> </a:t>
            </a:r>
            <a:fld id="{F40CD079-BC3F-4086-BA81-31A79D845B02}" type="slidenum">
              <a:rPr lang="en-GB" smtClean="0"/>
              <a:pPr/>
              <a:t>26</a:t>
            </a:fld>
            <a:endParaRPr lang="en-GB" dirty="0"/>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95536" y="2094805"/>
            <a:ext cx="4105065" cy="3782467"/>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72000" y="2132856"/>
            <a:ext cx="4256125" cy="3744416"/>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8447091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err="1" smtClean="0"/>
              <a:t>Good</a:t>
            </a:r>
            <a:r>
              <a:rPr lang="de-DE" dirty="0" smtClean="0"/>
              <a:t> Practices für die Lizenzierung Ihrer Metadaten</a:t>
            </a:r>
            <a:endParaRPr lang="de-DE" dirty="0"/>
          </a:p>
        </p:txBody>
      </p:sp>
      <p:sp>
        <p:nvSpPr>
          <p:cNvPr id="5" name="Content Placeholder 4"/>
          <p:cNvSpPr>
            <a:spLocks noGrp="1"/>
          </p:cNvSpPr>
          <p:nvPr>
            <p:ph sz="quarter" idx="14"/>
          </p:nvPr>
        </p:nvSpPr>
        <p:spPr/>
        <p:txBody>
          <a:bodyPr/>
          <a:lstStyle/>
          <a:p>
            <a:r>
              <a:rPr lang="de-DE" i="1" dirty="0" smtClean="0">
                <a:solidFill>
                  <a:schemeClr val="accent1"/>
                </a:solidFill>
              </a:rPr>
              <a:t>Was Sie bedenken sollten:</a:t>
            </a:r>
          </a:p>
          <a:p>
            <a:pPr lvl="1">
              <a:buFont typeface="Wingdings" pitchFamily="2" charset="2"/>
              <a:buChar char="ü"/>
            </a:pPr>
            <a:r>
              <a:rPr lang="de-DE" dirty="0" smtClean="0"/>
              <a:t>Metadaten helfen Menschen, Ihre Daten zu entdecken.</a:t>
            </a:r>
          </a:p>
          <a:p>
            <a:pPr lvl="1">
              <a:buFont typeface="Wingdings" pitchFamily="2" charset="2"/>
              <a:buChar char="ü"/>
            </a:pPr>
            <a:r>
              <a:rPr lang="de-DE" dirty="0" smtClean="0"/>
              <a:t>Je weiter Ihre Metadaten verteilt sind, desto höher ist Ihre Sichtbarkeit.</a:t>
            </a:r>
          </a:p>
          <a:p>
            <a:pPr lvl="1">
              <a:buFont typeface="Wingdings" pitchFamily="2" charset="2"/>
              <a:buChar char="ü"/>
            </a:pPr>
            <a:r>
              <a:rPr lang="de-DE" dirty="0" smtClean="0"/>
              <a:t>Andere dürfen Ihren Daten etwas hinzufügen, sie erweitern oder auf andere Ressourcen verweisen.</a:t>
            </a:r>
          </a:p>
        </p:txBody>
      </p:sp>
      <p:sp>
        <p:nvSpPr>
          <p:cNvPr id="6" name="Content Placeholder 5"/>
          <p:cNvSpPr>
            <a:spLocks noGrp="1"/>
          </p:cNvSpPr>
          <p:nvPr>
            <p:ph sz="quarter" idx="15"/>
          </p:nvPr>
        </p:nvSpPr>
        <p:spPr/>
        <p:txBody>
          <a:bodyPr/>
          <a:lstStyle/>
          <a:p>
            <a:r>
              <a:rPr lang="de-DE" i="1" dirty="0" err="1" smtClean="0">
                <a:solidFill>
                  <a:schemeClr val="accent1"/>
                </a:solidFill>
              </a:rPr>
              <a:t>Good</a:t>
            </a:r>
            <a:r>
              <a:rPr lang="de-DE" i="1" dirty="0" smtClean="0">
                <a:solidFill>
                  <a:schemeClr val="accent1"/>
                </a:solidFill>
              </a:rPr>
              <a:t> Practices:</a:t>
            </a:r>
          </a:p>
          <a:p>
            <a:pPr marL="273050" indent="-273050">
              <a:buFont typeface="Wingdings" pitchFamily="2" charset="2"/>
              <a:buChar char="ü"/>
            </a:pPr>
            <a:r>
              <a:rPr lang="de-DE" dirty="0" smtClean="0"/>
              <a:t>Lizenzen für Metadaten sollten so offen wie möglich sein.</a:t>
            </a:r>
          </a:p>
          <a:p>
            <a:pPr marL="285750" indent="-285750">
              <a:buFont typeface="Wingdings" pitchFamily="2" charset="2"/>
              <a:buChar char="ü"/>
            </a:pPr>
            <a:r>
              <a:rPr lang="de-DE" dirty="0" smtClean="0"/>
              <a:t>Eine Public Domain Lizenz erlaubt die breiteste Weiterverwendung.</a:t>
            </a:r>
          </a:p>
          <a:p>
            <a:pPr marL="285750" indent="-285750">
              <a:buFont typeface="Wingdings" pitchFamily="2" charset="2"/>
              <a:buChar char="ü"/>
            </a:pPr>
            <a:r>
              <a:rPr lang="de-DE" dirty="0" smtClean="0"/>
              <a:t>Eine Namensnennungslizenz stellt sicher, dass Sie im Laufe der Verbreitung Nutzen daraus ziehen</a:t>
            </a:r>
            <a:r>
              <a:rPr lang="de-DE" dirty="0"/>
              <a:t>.</a:t>
            </a:r>
            <a:r>
              <a:rPr lang="de-DE" dirty="0" smtClean="0"/>
              <a:t> Dies kann aber Probleme verursachen, wenn die Daten mehrfach geteilt werden (sog. </a:t>
            </a:r>
            <a:r>
              <a:rPr lang="de-DE" dirty="0" err="1" smtClean="0"/>
              <a:t>attribution</a:t>
            </a:r>
            <a:r>
              <a:rPr lang="de-DE" dirty="0" smtClean="0"/>
              <a:t> </a:t>
            </a:r>
            <a:r>
              <a:rPr lang="de-DE" dirty="0" err="1" smtClean="0"/>
              <a:t>stacking</a:t>
            </a:r>
            <a:r>
              <a:rPr lang="de-DE" dirty="0" smtClean="0"/>
              <a:t>).</a:t>
            </a:r>
          </a:p>
          <a:p>
            <a:endParaRPr lang="de-DE" dirty="0"/>
          </a:p>
        </p:txBody>
      </p:sp>
      <p:sp>
        <p:nvSpPr>
          <p:cNvPr id="4" name="Slide Number Placeholder 3"/>
          <p:cNvSpPr>
            <a:spLocks noGrp="1"/>
          </p:cNvSpPr>
          <p:nvPr>
            <p:ph type="sldNum" sz="quarter" idx="18"/>
          </p:nvPr>
        </p:nvSpPr>
        <p:spPr/>
        <p:txBody>
          <a:bodyPr/>
          <a:lstStyle/>
          <a:p>
            <a:r>
              <a:rPr lang="en-GB" dirty="0" err="1"/>
              <a:t>Folie</a:t>
            </a:r>
            <a:r>
              <a:rPr lang="en-GB" dirty="0"/>
              <a:t> </a:t>
            </a:r>
            <a:fld id="{F40CD079-BC3F-4086-BA81-31A79D845B02}" type="slidenum">
              <a:rPr lang="en-GB" smtClean="0"/>
              <a:pPr/>
              <a:t>27</a:t>
            </a:fld>
            <a:endParaRPr lang="en-GB" dirty="0"/>
          </a:p>
        </p:txBody>
      </p:sp>
    </p:spTree>
    <p:extLst>
      <p:ext uri="{BB962C8B-B14F-4D97-AF65-F5344CB8AC3E}">
        <p14:creationId xmlns:p14="http://schemas.microsoft.com/office/powerpoint/2010/main" val="162925118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539552" y="1916832"/>
            <a:ext cx="8071048" cy="914400"/>
          </a:xfrm>
        </p:spPr>
        <p:txBody>
          <a:bodyPr/>
          <a:lstStyle/>
          <a:p>
            <a:r>
              <a:rPr lang="de-DE" sz="7200" i="0" dirty="0" smtClean="0">
                <a:solidFill>
                  <a:schemeClr val="accent1"/>
                </a:solidFill>
                <a:latin typeface="Bradley Hand ITC" pitchFamily="66" charset="0"/>
              </a:rPr>
              <a:t>Ein Szenario für die Weiterverwendung von Metadaten </a:t>
            </a:r>
            <a:r>
              <a:rPr lang="en-GB" sz="7200" i="0" dirty="0" smtClean="0">
                <a:solidFill>
                  <a:schemeClr val="accent1"/>
                </a:solidFill>
                <a:latin typeface="Bradley Hand ITC" pitchFamily="66" charset="0"/>
              </a:rPr>
              <a:t/>
            </a:r>
            <a:br>
              <a:rPr lang="en-GB" sz="7200" i="0" dirty="0" smtClean="0">
                <a:solidFill>
                  <a:schemeClr val="accent1"/>
                </a:solidFill>
                <a:latin typeface="Bradley Hand ITC" pitchFamily="66" charset="0"/>
              </a:rPr>
            </a:br>
            <a:r>
              <a:rPr lang="de-DE" b="0" dirty="0" smtClean="0"/>
              <a:t>Ein Weiterverwendungsszenario für Metadaten, die unter einer Public-Domain-Lizenz veröffentlicht wurden </a:t>
            </a:r>
          </a:p>
        </p:txBody>
      </p:sp>
      <p:sp>
        <p:nvSpPr>
          <p:cNvPr id="4" name="Slide Number Placeholder 3"/>
          <p:cNvSpPr>
            <a:spLocks noGrp="1"/>
          </p:cNvSpPr>
          <p:nvPr>
            <p:ph type="sldNum" sz="quarter" idx="12"/>
          </p:nvPr>
        </p:nvSpPr>
        <p:spPr/>
        <p:txBody>
          <a:bodyPr/>
          <a:lstStyle/>
          <a:p>
            <a:r>
              <a:rPr lang="en-GB" dirty="0" err="1"/>
              <a:t>Folie</a:t>
            </a:r>
            <a:r>
              <a:rPr lang="en-GB" dirty="0"/>
              <a:t> </a:t>
            </a:r>
            <a:fld id="{F40CD079-BC3F-4086-BA81-31A79D845B02}" type="slidenum">
              <a:rPr lang="en-GB" smtClean="0"/>
              <a:pPr/>
              <a:t>28</a:t>
            </a:fld>
            <a:endParaRPr lang="en-GB"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p:nvPr/>
        </p:nvSpPr>
        <p:spPr bwMode="ltGray">
          <a:xfrm>
            <a:off x="467544" y="4996992"/>
            <a:ext cx="7920880" cy="1152128"/>
          </a:xfrm>
          <a:prstGeom prst="rect">
            <a:avLst/>
          </a:prstGeom>
          <a:solidFill>
            <a:schemeClr val="bg1"/>
          </a:solidFill>
          <a:ln w="3175"/>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GB" sz="1000" dirty="0" smtClean="0">
              <a:solidFill>
                <a:schemeClr val="tx1"/>
              </a:solidFill>
              <a:latin typeface="+mj-lt"/>
            </a:endParaRPr>
          </a:p>
        </p:txBody>
      </p:sp>
      <p:sp>
        <p:nvSpPr>
          <p:cNvPr id="2" name="Title 1"/>
          <p:cNvSpPr>
            <a:spLocks noGrp="1"/>
          </p:cNvSpPr>
          <p:nvPr>
            <p:ph type="title"/>
          </p:nvPr>
        </p:nvSpPr>
        <p:spPr/>
        <p:txBody>
          <a:bodyPr/>
          <a:lstStyle/>
          <a:p>
            <a:r>
              <a:rPr lang="de-DE" dirty="0" smtClean="0"/>
              <a:t>Was können Wiederverwender mit Metadaten in der Public Domain machen?</a:t>
            </a:r>
            <a:endParaRPr lang="de-DE" dirty="0"/>
          </a:p>
        </p:txBody>
      </p:sp>
      <p:sp>
        <p:nvSpPr>
          <p:cNvPr id="3" name="Content Placeholder 2"/>
          <p:cNvSpPr>
            <a:spLocks noGrp="1"/>
          </p:cNvSpPr>
          <p:nvPr>
            <p:ph sz="quarter" idx="15"/>
          </p:nvPr>
        </p:nvSpPr>
        <p:spPr/>
        <p:txBody>
          <a:bodyPr>
            <a:normAutofit lnSpcReduction="10000"/>
          </a:bodyPr>
          <a:lstStyle/>
          <a:p>
            <a:pPr lvl="1"/>
            <a:r>
              <a:rPr lang="de-DE" sz="1800" dirty="0" smtClean="0"/>
              <a:t>Sie können Ihre Metadaten </a:t>
            </a:r>
            <a:r>
              <a:rPr lang="de-DE" sz="1800" b="1" dirty="0" smtClean="0"/>
              <a:t>kopieren </a:t>
            </a:r>
            <a:r>
              <a:rPr lang="de-DE" sz="1800" dirty="0" smtClean="0"/>
              <a:t>&amp;</a:t>
            </a:r>
            <a:r>
              <a:rPr lang="de-DE" sz="1800" b="1" dirty="0" smtClean="0"/>
              <a:t> </a:t>
            </a:r>
            <a:r>
              <a:rPr lang="de-DE" sz="1800" dirty="0" smtClean="0"/>
              <a:t>diese</a:t>
            </a:r>
            <a:r>
              <a:rPr lang="de-DE" sz="1800" b="1" dirty="0" smtClean="0"/>
              <a:t> </a:t>
            </a:r>
            <a:r>
              <a:rPr lang="de-DE" sz="1800" dirty="0" smtClean="0"/>
              <a:t>in</a:t>
            </a:r>
            <a:r>
              <a:rPr lang="de-DE" sz="1800" b="1" dirty="0" smtClean="0"/>
              <a:t> Suchmaschinen und Broker eingeben, </a:t>
            </a:r>
            <a:r>
              <a:rPr lang="de-DE" sz="1800" dirty="0" smtClean="0"/>
              <a:t>die auf den Standort Ihrer Daten verweisen</a:t>
            </a:r>
          </a:p>
          <a:p>
            <a:pPr lvl="1"/>
            <a:r>
              <a:rPr lang="de-DE" sz="1800" dirty="0" smtClean="0"/>
              <a:t>Sie können diese </a:t>
            </a:r>
            <a:r>
              <a:rPr lang="de-DE" sz="1800" b="1" dirty="0" smtClean="0"/>
              <a:t>korrigieren</a:t>
            </a:r>
            <a:r>
              <a:rPr lang="de-DE" sz="1800" dirty="0" smtClean="0"/>
              <a:t>, wenn die ursprünglichen Metadaten Fehler enthalten</a:t>
            </a:r>
          </a:p>
          <a:p>
            <a:pPr lvl="1"/>
            <a:r>
              <a:rPr lang="de-DE" sz="1800" dirty="0" smtClean="0"/>
              <a:t>Sie können Ihre Metadaten </a:t>
            </a:r>
            <a:r>
              <a:rPr lang="de-DE" sz="1800" b="1" dirty="0" smtClean="0"/>
              <a:t>verbessern</a:t>
            </a:r>
            <a:r>
              <a:rPr lang="de-DE" sz="1800" dirty="0" smtClean="0"/>
              <a:t>, zum Beispiel durch die Umwandlung von Text-Strings in Links</a:t>
            </a:r>
          </a:p>
          <a:p>
            <a:pPr lvl="2">
              <a:buFont typeface="Wingdings" pitchFamily="2" charset="2"/>
              <a:buChar char="§"/>
            </a:pPr>
            <a:r>
              <a:rPr lang="de-DE" sz="1600" dirty="0" smtClean="0"/>
              <a:t>Dies kann erfolgen, wenn sich der Wiederverwender mit URI-Sätzen für Organisationen, Themen und anderen Dingen auskennt, auf die sich Ihre Metadaten beziehen</a:t>
            </a:r>
          </a:p>
          <a:p>
            <a:pPr lvl="1"/>
            <a:r>
              <a:rPr lang="de-DE" sz="1800" dirty="0" smtClean="0"/>
              <a:t>Sie können Ihre Metadaten </a:t>
            </a:r>
            <a:r>
              <a:rPr lang="de-DE" sz="1800" b="1" dirty="0" smtClean="0"/>
              <a:t>erweitern, </a:t>
            </a:r>
            <a:r>
              <a:rPr lang="de-DE" sz="1800" dirty="0" smtClean="0"/>
              <a:t>indem sie zusätzliche Aussagen über Ihre Daten machen</a:t>
            </a:r>
          </a:p>
          <a:p>
            <a:pPr>
              <a:spcBef>
                <a:spcPts val="1200"/>
              </a:spcBef>
              <a:spcAft>
                <a:spcPts val="0"/>
              </a:spcAft>
            </a:pPr>
            <a:r>
              <a:rPr lang="de-DE" sz="1600" i="1" dirty="0" smtClean="0">
                <a:solidFill>
                  <a:schemeClr val="accent1"/>
                </a:solidFill>
              </a:rPr>
              <a:t>Durch </a:t>
            </a:r>
            <a:r>
              <a:rPr lang="de-DE" sz="1600" i="1" dirty="0">
                <a:solidFill>
                  <a:schemeClr val="accent1"/>
                </a:solidFill>
              </a:rPr>
              <a:t>das </a:t>
            </a:r>
            <a:r>
              <a:rPr lang="de-DE" sz="1600" i="1" dirty="0" smtClean="0">
                <a:solidFill>
                  <a:schemeClr val="accent1"/>
                </a:solidFill>
              </a:rPr>
              <a:t>Zurückholen der Metadaten </a:t>
            </a:r>
            <a:r>
              <a:rPr lang="de-DE" sz="1600" i="1" dirty="0">
                <a:solidFill>
                  <a:schemeClr val="accent1"/>
                </a:solidFill>
              </a:rPr>
              <a:t>von den Wiederverwendern, </a:t>
            </a:r>
            <a:r>
              <a:rPr lang="de-DE" sz="1600" i="1" dirty="0" smtClean="0">
                <a:solidFill>
                  <a:schemeClr val="accent1"/>
                </a:solidFill>
              </a:rPr>
              <a:t>können </a:t>
            </a:r>
            <a:r>
              <a:rPr lang="de-DE" sz="1600" i="1" dirty="0">
                <a:solidFill>
                  <a:schemeClr val="accent1"/>
                </a:solidFill>
              </a:rPr>
              <a:t>Sie in der Lage sein, die Qualität Ihrer Metadaten zu erhöhen (Siehe </a:t>
            </a:r>
            <a:r>
              <a:rPr lang="de-DE" sz="1600" i="1" dirty="0" smtClean="0">
                <a:solidFill>
                  <a:schemeClr val="accent1"/>
                </a:solidFill>
              </a:rPr>
              <a:t>auch</a:t>
            </a:r>
            <a:r>
              <a:rPr lang="de-DE" sz="1600" i="1" dirty="0">
                <a:solidFill>
                  <a:schemeClr val="accent1"/>
                </a:solidFill>
              </a:rPr>
              <a:t>: </a:t>
            </a:r>
            <a:r>
              <a:rPr lang="de-DE" sz="1600" i="1" dirty="0">
                <a:solidFill>
                  <a:schemeClr val="accent1"/>
                </a:solidFill>
                <a:hlinkClick r:id="rId3"/>
              </a:rPr>
              <a:t>http://</a:t>
            </a:r>
            <a:r>
              <a:rPr lang="de-DE" sz="1600" i="1" dirty="0" smtClean="0">
                <a:solidFill>
                  <a:schemeClr val="accent1"/>
                </a:solidFill>
                <a:hlinkClick r:id="rId3"/>
              </a:rPr>
              <a:t>www.slideshare.net/OpenDataSupport/promoting-the-reuse-of-open-data-through-odip</a:t>
            </a:r>
            <a:r>
              <a:rPr lang="de-DE" sz="1600" i="1" dirty="0" smtClean="0">
                <a:solidFill>
                  <a:schemeClr val="accent1"/>
                </a:solidFill>
              </a:rPr>
              <a:t>)</a:t>
            </a:r>
            <a:endParaRPr lang="de-DE" sz="1600" i="1" dirty="0">
              <a:solidFill>
                <a:schemeClr val="accent1"/>
              </a:solidFill>
            </a:endParaRPr>
          </a:p>
        </p:txBody>
      </p:sp>
      <p:sp>
        <p:nvSpPr>
          <p:cNvPr id="4" name="Slide Number Placeholder 3"/>
          <p:cNvSpPr>
            <a:spLocks noGrp="1"/>
          </p:cNvSpPr>
          <p:nvPr>
            <p:ph type="sldNum" sz="quarter" idx="18"/>
          </p:nvPr>
        </p:nvSpPr>
        <p:spPr/>
        <p:txBody>
          <a:bodyPr/>
          <a:lstStyle/>
          <a:p>
            <a:r>
              <a:rPr lang="en-GB" dirty="0" err="1"/>
              <a:t>Folie</a:t>
            </a:r>
            <a:r>
              <a:rPr lang="en-GB" dirty="0"/>
              <a:t> </a:t>
            </a:r>
            <a:fld id="{F40CD079-BC3F-4086-BA81-31A79D845B02}" type="slidenum">
              <a:rPr lang="en-GB" smtClean="0"/>
              <a:pPr/>
              <a:t>29</a:t>
            </a:fld>
            <a:endParaRPr lang="en-GB" dirty="0"/>
          </a:p>
        </p:txBody>
      </p:sp>
    </p:spTree>
    <p:extLst>
      <p:ext uri="{BB962C8B-B14F-4D97-AF65-F5344CB8AC3E}">
        <p14:creationId xmlns:p14="http://schemas.microsoft.com/office/powerpoint/2010/main" val="32902474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Lernziele</a:t>
            </a:r>
            <a:endParaRPr lang="de-DE" dirty="0"/>
          </a:p>
        </p:txBody>
      </p:sp>
      <p:sp>
        <p:nvSpPr>
          <p:cNvPr id="3" name="Content Placeholder 2"/>
          <p:cNvSpPr>
            <a:spLocks noGrp="1"/>
          </p:cNvSpPr>
          <p:nvPr>
            <p:ph sz="quarter" idx="15"/>
          </p:nvPr>
        </p:nvSpPr>
        <p:spPr/>
        <p:txBody>
          <a:bodyPr/>
          <a:lstStyle/>
          <a:p>
            <a:pPr marL="0" lvl="1" indent="0">
              <a:buNone/>
            </a:pPr>
            <a:r>
              <a:rPr lang="de-DE" dirty="0"/>
              <a:t>Am Ende dieses Trainingsmoduls sollte sie ein Verständnis haben von:</a:t>
            </a:r>
          </a:p>
          <a:p>
            <a:pPr lvl="1"/>
            <a:r>
              <a:rPr lang="de-DE" dirty="0"/>
              <a:t>der Wichtigkeit der Lizenzierung;</a:t>
            </a:r>
          </a:p>
          <a:p>
            <a:pPr lvl="1"/>
            <a:r>
              <a:rPr lang="de-DE" dirty="0"/>
              <a:t>der Bedeutung von </a:t>
            </a:r>
            <a:r>
              <a:rPr lang="de-DE" dirty="0" smtClean="0"/>
              <a:t>“Open” </a:t>
            </a:r>
            <a:r>
              <a:rPr lang="de-DE" dirty="0"/>
              <a:t>in </a:t>
            </a:r>
            <a:r>
              <a:rPr lang="de-DE" dirty="0" smtClean="0"/>
              <a:t>Open Data; </a:t>
            </a:r>
            <a:endParaRPr lang="de-DE" dirty="0"/>
          </a:p>
          <a:p>
            <a:pPr lvl="1"/>
            <a:r>
              <a:rPr lang="de-DE" dirty="0"/>
              <a:t>den Lizenzanforderungen in der überarbeiteten </a:t>
            </a:r>
            <a:r>
              <a:rPr lang="de-DE" dirty="0" smtClean="0"/>
              <a:t>PSI-Richtlinie;</a:t>
            </a:r>
            <a:endParaRPr lang="de-DE" dirty="0"/>
          </a:p>
          <a:p>
            <a:pPr lvl="1"/>
            <a:r>
              <a:rPr lang="de-DE" dirty="0"/>
              <a:t>Creative </a:t>
            </a:r>
            <a:r>
              <a:rPr lang="de-DE" dirty="0" err="1"/>
              <a:t>Commons</a:t>
            </a:r>
            <a:r>
              <a:rPr lang="de-DE" dirty="0"/>
              <a:t> und </a:t>
            </a:r>
            <a:r>
              <a:rPr lang="de-DE" dirty="0" smtClean="0"/>
              <a:t>den Open </a:t>
            </a:r>
            <a:r>
              <a:rPr lang="de-DE" dirty="0"/>
              <a:t>Data </a:t>
            </a:r>
            <a:r>
              <a:rPr lang="de-DE" dirty="0" err="1" smtClean="0"/>
              <a:t>Commons</a:t>
            </a:r>
            <a:r>
              <a:rPr lang="de-DE" dirty="0" smtClean="0"/>
              <a:t>;</a:t>
            </a:r>
            <a:endParaRPr lang="de-DE" dirty="0"/>
          </a:p>
          <a:p>
            <a:pPr lvl="1"/>
            <a:r>
              <a:rPr lang="de-DE" dirty="0"/>
              <a:t>den Lizenzoptionen für Daten und Metadaten und den Konsequenzen für das Teilen und die Weiterverwendung.</a:t>
            </a:r>
          </a:p>
        </p:txBody>
      </p:sp>
      <p:sp>
        <p:nvSpPr>
          <p:cNvPr id="4" name="Slide Number Placeholder 3"/>
          <p:cNvSpPr>
            <a:spLocks noGrp="1"/>
          </p:cNvSpPr>
          <p:nvPr>
            <p:ph type="sldNum" sz="quarter" idx="18"/>
          </p:nvPr>
        </p:nvSpPr>
        <p:spPr/>
        <p:txBody>
          <a:bodyPr/>
          <a:lstStyle/>
          <a:p>
            <a:r>
              <a:rPr lang="en-GB" dirty="0" err="1"/>
              <a:t>Folie</a:t>
            </a:r>
            <a:r>
              <a:rPr lang="en-GB" dirty="0"/>
              <a:t> </a:t>
            </a:r>
            <a:fld id="{F40CD079-BC3F-4086-BA81-31A79D845B02}" type="slidenum">
              <a:rPr lang="en-GB" smtClean="0"/>
              <a:pPr/>
              <a:t>3</a:t>
            </a:fld>
            <a:endParaRPr lang="en-GB" dirty="0"/>
          </a:p>
        </p:txBody>
      </p:sp>
    </p:spTree>
    <p:extLst>
      <p:ext uri="{BB962C8B-B14F-4D97-AF65-F5344CB8AC3E}">
        <p14:creationId xmlns:p14="http://schemas.microsoft.com/office/powerpoint/2010/main" val="355734852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bwMode="ltGray">
          <a:xfrm>
            <a:off x="939153" y="2002287"/>
            <a:ext cx="1512168" cy="2160240"/>
          </a:xfrm>
          <a:prstGeom prst="rect">
            <a:avLst/>
          </a:prstGeom>
          <a:solidFill>
            <a:schemeClr val="bg2">
              <a:lumMod val="50000"/>
            </a:schemeClr>
          </a:solidFill>
          <a:ln w="317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a:r>
              <a:rPr lang="de-DE" sz="1200" dirty="0" smtClean="0">
                <a:solidFill>
                  <a:schemeClr val="bg1"/>
                </a:solidFill>
                <a:latin typeface="Georgia" pitchFamily="18" charset="0"/>
              </a:rPr>
              <a:t>Katalog A</a:t>
            </a:r>
          </a:p>
        </p:txBody>
      </p:sp>
      <p:sp>
        <p:nvSpPr>
          <p:cNvPr id="2" name="Title 1"/>
          <p:cNvSpPr>
            <a:spLocks noGrp="1"/>
          </p:cNvSpPr>
          <p:nvPr>
            <p:ph type="title"/>
          </p:nvPr>
        </p:nvSpPr>
        <p:spPr/>
        <p:txBody>
          <a:bodyPr/>
          <a:lstStyle/>
          <a:p>
            <a:r>
              <a:rPr lang="de-DE" dirty="0" smtClean="0"/>
              <a:t>Szenario für die Weiterverwendung von Metadaten für Datensätze (1/2)</a:t>
            </a:r>
            <a:endParaRPr lang="de-DE" dirty="0"/>
          </a:p>
        </p:txBody>
      </p:sp>
      <p:sp>
        <p:nvSpPr>
          <p:cNvPr id="4" name="Slide Number Placeholder 3"/>
          <p:cNvSpPr>
            <a:spLocks noGrp="1"/>
          </p:cNvSpPr>
          <p:nvPr>
            <p:ph type="sldNum" sz="quarter" idx="12"/>
          </p:nvPr>
        </p:nvSpPr>
        <p:spPr/>
        <p:txBody>
          <a:bodyPr/>
          <a:lstStyle/>
          <a:p>
            <a:r>
              <a:rPr lang="en-GB" dirty="0" err="1"/>
              <a:t>Folie</a:t>
            </a:r>
            <a:r>
              <a:rPr lang="en-GB" dirty="0"/>
              <a:t> </a:t>
            </a:r>
            <a:fld id="{F40CD079-BC3F-4086-BA81-31A79D845B02}" type="slidenum">
              <a:rPr lang="en-GB" smtClean="0"/>
              <a:pPr/>
              <a:t>30</a:t>
            </a:fld>
            <a:endParaRPr lang="en-GB" dirty="0"/>
          </a:p>
        </p:txBody>
      </p:sp>
      <p:sp>
        <p:nvSpPr>
          <p:cNvPr id="6" name="Rectangle 5"/>
          <p:cNvSpPr/>
          <p:nvPr/>
        </p:nvSpPr>
        <p:spPr bwMode="ltGray">
          <a:xfrm>
            <a:off x="1084941" y="2242291"/>
            <a:ext cx="1224136" cy="360040"/>
          </a:xfrm>
          <a:prstGeom prst="rect">
            <a:avLst/>
          </a:prstGeom>
          <a:solidFill>
            <a:schemeClr val="bg2"/>
          </a:solidFill>
          <a:ln w="317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50" dirty="0" smtClean="0">
                <a:solidFill>
                  <a:schemeClr val="tx1"/>
                </a:solidFill>
                <a:latin typeface="Georgia" pitchFamily="18" charset="0"/>
              </a:rPr>
              <a:t>Metadaten A</a:t>
            </a:r>
          </a:p>
        </p:txBody>
      </p:sp>
      <p:sp>
        <p:nvSpPr>
          <p:cNvPr id="7" name="Flowchart: Magnetic Disk 6"/>
          <p:cNvSpPr/>
          <p:nvPr/>
        </p:nvSpPr>
        <p:spPr bwMode="ltGray">
          <a:xfrm>
            <a:off x="1290374" y="4293096"/>
            <a:ext cx="792088" cy="648072"/>
          </a:xfrm>
          <a:prstGeom prst="flowChartMagneticDisk">
            <a:avLst/>
          </a:prstGeom>
          <a:solidFill>
            <a:schemeClr val="bg2">
              <a:lumMod val="75000"/>
            </a:schemeClr>
          </a:solidFill>
          <a:ln w="317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900" dirty="0" err="1" smtClean="0">
                <a:solidFill>
                  <a:schemeClr val="bg1"/>
                </a:solidFill>
                <a:latin typeface="Georgia" pitchFamily="18" charset="0"/>
              </a:rPr>
              <a:t>Datenset</a:t>
            </a:r>
            <a:r>
              <a:rPr lang="de-DE" sz="900" dirty="0" smtClean="0">
                <a:solidFill>
                  <a:schemeClr val="bg1"/>
                </a:solidFill>
                <a:latin typeface="Georgia" pitchFamily="18" charset="0"/>
              </a:rPr>
              <a:t> B</a:t>
            </a:r>
            <a:endParaRPr lang="de-DE" sz="900" dirty="0">
              <a:solidFill>
                <a:schemeClr val="bg1"/>
              </a:solidFill>
              <a:latin typeface="Georgia" pitchFamily="18" charset="0"/>
            </a:endParaRPr>
          </a:p>
        </p:txBody>
      </p:sp>
      <p:sp>
        <p:nvSpPr>
          <p:cNvPr id="8" name="Rectangle 7"/>
          <p:cNvSpPr/>
          <p:nvPr/>
        </p:nvSpPr>
        <p:spPr bwMode="ltGray">
          <a:xfrm>
            <a:off x="3766200" y="2002287"/>
            <a:ext cx="1512168" cy="2160240"/>
          </a:xfrm>
          <a:prstGeom prst="rect">
            <a:avLst/>
          </a:prstGeom>
          <a:solidFill>
            <a:schemeClr val="bg2">
              <a:lumMod val="50000"/>
            </a:schemeClr>
          </a:solidFill>
          <a:ln w="317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a:r>
              <a:rPr lang="de-DE" sz="1200" dirty="0" smtClean="0">
                <a:solidFill>
                  <a:schemeClr val="bg1"/>
                </a:solidFill>
                <a:latin typeface="Georgia" pitchFamily="18" charset="0"/>
              </a:rPr>
              <a:t>Katalog B</a:t>
            </a:r>
          </a:p>
        </p:txBody>
      </p:sp>
      <p:sp>
        <p:nvSpPr>
          <p:cNvPr id="9" name="Rectangle 8"/>
          <p:cNvSpPr/>
          <p:nvPr/>
        </p:nvSpPr>
        <p:spPr bwMode="ltGray">
          <a:xfrm>
            <a:off x="6588224" y="2002287"/>
            <a:ext cx="1512168" cy="2160240"/>
          </a:xfrm>
          <a:prstGeom prst="rect">
            <a:avLst/>
          </a:prstGeom>
          <a:solidFill>
            <a:schemeClr val="bg2">
              <a:lumMod val="50000"/>
            </a:schemeClr>
          </a:solidFill>
          <a:ln w="317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a:r>
              <a:rPr lang="de-DE" sz="1200" dirty="0" smtClean="0">
                <a:solidFill>
                  <a:schemeClr val="bg1"/>
                </a:solidFill>
                <a:latin typeface="Georgia" pitchFamily="18" charset="0"/>
              </a:rPr>
              <a:t>Katalog C</a:t>
            </a:r>
          </a:p>
        </p:txBody>
      </p:sp>
      <p:sp>
        <p:nvSpPr>
          <p:cNvPr id="10" name="Rectangle 9"/>
          <p:cNvSpPr/>
          <p:nvPr/>
        </p:nvSpPr>
        <p:spPr bwMode="ltGray">
          <a:xfrm>
            <a:off x="1074350" y="2674498"/>
            <a:ext cx="1224136" cy="360040"/>
          </a:xfrm>
          <a:prstGeom prst="rect">
            <a:avLst/>
          </a:prstGeom>
          <a:solidFill>
            <a:schemeClr val="bg2"/>
          </a:solidFill>
          <a:ln w="317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50" dirty="0" smtClean="0">
                <a:solidFill>
                  <a:schemeClr val="tx1"/>
                </a:solidFill>
                <a:latin typeface="Georgia" pitchFamily="18" charset="0"/>
              </a:rPr>
              <a:t>Metadaten B</a:t>
            </a:r>
          </a:p>
        </p:txBody>
      </p:sp>
      <p:sp>
        <p:nvSpPr>
          <p:cNvPr id="11" name="Rectangle 10"/>
          <p:cNvSpPr/>
          <p:nvPr/>
        </p:nvSpPr>
        <p:spPr bwMode="ltGray">
          <a:xfrm>
            <a:off x="1084941" y="3113348"/>
            <a:ext cx="1224136" cy="360040"/>
          </a:xfrm>
          <a:prstGeom prst="rect">
            <a:avLst/>
          </a:prstGeom>
          <a:solidFill>
            <a:schemeClr val="bg2"/>
          </a:solidFill>
          <a:ln w="317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50" dirty="0" smtClean="0">
                <a:solidFill>
                  <a:schemeClr val="tx1"/>
                </a:solidFill>
                <a:latin typeface="Georgia" pitchFamily="18" charset="0"/>
              </a:rPr>
              <a:t>Metadaten C</a:t>
            </a:r>
          </a:p>
        </p:txBody>
      </p:sp>
      <p:sp>
        <p:nvSpPr>
          <p:cNvPr id="12" name="Rectangle 11"/>
          <p:cNvSpPr/>
          <p:nvPr/>
        </p:nvSpPr>
        <p:spPr bwMode="ltGray">
          <a:xfrm>
            <a:off x="6732240" y="3114042"/>
            <a:ext cx="1224136" cy="360040"/>
          </a:xfrm>
          <a:prstGeom prst="rect">
            <a:avLst/>
          </a:prstGeom>
          <a:solidFill>
            <a:schemeClr val="bg2"/>
          </a:solidFill>
          <a:ln w="317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50" dirty="0" smtClean="0">
                <a:solidFill>
                  <a:schemeClr val="tx1"/>
                </a:solidFill>
                <a:latin typeface="Georgia" pitchFamily="18" charset="0"/>
              </a:rPr>
              <a:t>Metadaten F</a:t>
            </a:r>
          </a:p>
        </p:txBody>
      </p:sp>
      <p:sp>
        <p:nvSpPr>
          <p:cNvPr id="13" name="Rectangle 12"/>
          <p:cNvSpPr/>
          <p:nvPr/>
        </p:nvSpPr>
        <p:spPr bwMode="ltGray">
          <a:xfrm>
            <a:off x="6732240" y="2674498"/>
            <a:ext cx="1224136" cy="360040"/>
          </a:xfrm>
          <a:prstGeom prst="rect">
            <a:avLst/>
          </a:prstGeom>
          <a:solidFill>
            <a:schemeClr val="bg2"/>
          </a:solidFill>
          <a:ln w="317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50" dirty="0" smtClean="0">
                <a:solidFill>
                  <a:schemeClr val="tx1"/>
                </a:solidFill>
                <a:latin typeface="Georgia" pitchFamily="18" charset="0"/>
              </a:rPr>
              <a:t>Metadaten D+</a:t>
            </a:r>
          </a:p>
        </p:txBody>
      </p:sp>
      <p:sp>
        <p:nvSpPr>
          <p:cNvPr id="14" name="Rectangle 13"/>
          <p:cNvSpPr/>
          <p:nvPr/>
        </p:nvSpPr>
        <p:spPr bwMode="ltGray">
          <a:xfrm>
            <a:off x="6732240" y="2242291"/>
            <a:ext cx="1224136" cy="360040"/>
          </a:xfrm>
          <a:prstGeom prst="rect">
            <a:avLst/>
          </a:prstGeom>
          <a:solidFill>
            <a:schemeClr val="bg2"/>
          </a:solidFill>
          <a:ln w="317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50" dirty="0" smtClean="0">
                <a:solidFill>
                  <a:schemeClr val="tx1"/>
                </a:solidFill>
                <a:latin typeface="Georgia" pitchFamily="18" charset="0"/>
              </a:rPr>
              <a:t>Metadaten A++</a:t>
            </a:r>
          </a:p>
        </p:txBody>
      </p:sp>
      <p:sp>
        <p:nvSpPr>
          <p:cNvPr id="15" name="Rectangle 14"/>
          <p:cNvSpPr/>
          <p:nvPr/>
        </p:nvSpPr>
        <p:spPr bwMode="ltGray">
          <a:xfrm>
            <a:off x="3910216" y="3113170"/>
            <a:ext cx="1224136" cy="360040"/>
          </a:xfrm>
          <a:prstGeom prst="rect">
            <a:avLst/>
          </a:prstGeom>
          <a:solidFill>
            <a:schemeClr val="bg2"/>
          </a:solidFill>
          <a:ln w="317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50" dirty="0" smtClean="0">
                <a:solidFill>
                  <a:schemeClr val="tx1"/>
                </a:solidFill>
                <a:latin typeface="Georgia" pitchFamily="18" charset="0"/>
              </a:rPr>
              <a:t>Metadaten E</a:t>
            </a:r>
          </a:p>
        </p:txBody>
      </p:sp>
      <p:sp>
        <p:nvSpPr>
          <p:cNvPr id="16" name="Rectangle 15"/>
          <p:cNvSpPr/>
          <p:nvPr/>
        </p:nvSpPr>
        <p:spPr bwMode="ltGray">
          <a:xfrm>
            <a:off x="3910216" y="2674498"/>
            <a:ext cx="1224136" cy="360040"/>
          </a:xfrm>
          <a:prstGeom prst="rect">
            <a:avLst/>
          </a:prstGeom>
          <a:solidFill>
            <a:schemeClr val="bg2"/>
          </a:solidFill>
          <a:ln w="317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50" dirty="0" smtClean="0">
                <a:solidFill>
                  <a:schemeClr val="tx1"/>
                </a:solidFill>
                <a:latin typeface="Georgia" pitchFamily="18" charset="0"/>
              </a:rPr>
              <a:t>Metadaten D</a:t>
            </a:r>
          </a:p>
        </p:txBody>
      </p:sp>
      <p:sp>
        <p:nvSpPr>
          <p:cNvPr id="17" name="Rectangle 16"/>
          <p:cNvSpPr/>
          <p:nvPr/>
        </p:nvSpPr>
        <p:spPr bwMode="ltGray">
          <a:xfrm>
            <a:off x="3910216" y="2242291"/>
            <a:ext cx="1224136" cy="360040"/>
          </a:xfrm>
          <a:prstGeom prst="rect">
            <a:avLst/>
          </a:prstGeom>
          <a:solidFill>
            <a:schemeClr val="bg2"/>
          </a:solidFill>
          <a:ln w="317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050" dirty="0" smtClean="0">
                <a:solidFill>
                  <a:schemeClr val="tx1"/>
                </a:solidFill>
                <a:latin typeface="Georgia" pitchFamily="18" charset="0"/>
              </a:rPr>
              <a:t>Metadaten A+</a:t>
            </a:r>
          </a:p>
        </p:txBody>
      </p:sp>
      <p:sp>
        <p:nvSpPr>
          <p:cNvPr id="18" name="Flowchart: Magnetic Disk 17"/>
          <p:cNvSpPr/>
          <p:nvPr/>
        </p:nvSpPr>
        <p:spPr bwMode="ltGray">
          <a:xfrm>
            <a:off x="395536" y="4293096"/>
            <a:ext cx="792088" cy="648072"/>
          </a:xfrm>
          <a:prstGeom prst="flowChartMagneticDisk">
            <a:avLst/>
          </a:prstGeom>
          <a:solidFill>
            <a:schemeClr val="bg2">
              <a:lumMod val="75000"/>
            </a:schemeClr>
          </a:solidFill>
          <a:ln w="317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950" dirty="0" err="1" smtClean="0">
                <a:solidFill>
                  <a:schemeClr val="bg1"/>
                </a:solidFill>
                <a:latin typeface="Georgia" pitchFamily="18" charset="0"/>
              </a:rPr>
              <a:t>Datenset</a:t>
            </a:r>
            <a:r>
              <a:rPr lang="de-DE" sz="950" dirty="0" smtClean="0">
                <a:solidFill>
                  <a:schemeClr val="bg1"/>
                </a:solidFill>
                <a:latin typeface="Georgia" pitchFamily="18" charset="0"/>
              </a:rPr>
              <a:t> A</a:t>
            </a:r>
          </a:p>
        </p:txBody>
      </p:sp>
      <p:sp>
        <p:nvSpPr>
          <p:cNvPr id="19" name="Flowchart: Magnetic Disk 18"/>
          <p:cNvSpPr/>
          <p:nvPr/>
        </p:nvSpPr>
        <p:spPr bwMode="ltGray">
          <a:xfrm>
            <a:off x="2195736" y="4293096"/>
            <a:ext cx="792088" cy="648072"/>
          </a:xfrm>
          <a:prstGeom prst="flowChartMagneticDisk">
            <a:avLst/>
          </a:prstGeom>
          <a:solidFill>
            <a:schemeClr val="bg2">
              <a:lumMod val="75000"/>
            </a:schemeClr>
          </a:solidFill>
          <a:ln w="317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900" dirty="0" err="1" smtClean="0">
                <a:solidFill>
                  <a:schemeClr val="bg1"/>
                </a:solidFill>
                <a:latin typeface="Georgia" pitchFamily="18" charset="0"/>
              </a:rPr>
              <a:t>Datenset</a:t>
            </a:r>
            <a:r>
              <a:rPr lang="de-DE" sz="900" dirty="0" smtClean="0">
                <a:solidFill>
                  <a:schemeClr val="bg1"/>
                </a:solidFill>
                <a:latin typeface="Georgia" pitchFamily="18" charset="0"/>
              </a:rPr>
              <a:t> C</a:t>
            </a:r>
          </a:p>
        </p:txBody>
      </p:sp>
      <p:sp>
        <p:nvSpPr>
          <p:cNvPr id="20" name="Flowchart: Magnetic Disk 19"/>
          <p:cNvSpPr/>
          <p:nvPr/>
        </p:nvSpPr>
        <p:spPr bwMode="ltGray">
          <a:xfrm>
            <a:off x="4561271" y="4278742"/>
            <a:ext cx="792088" cy="648072"/>
          </a:xfrm>
          <a:prstGeom prst="flowChartMagneticDisk">
            <a:avLst/>
          </a:prstGeom>
          <a:solidFill>
            <a:schemeClr val="bg2">
              <a:lumMod val="75000"/>
            </a:schemeClr>
          </a:solidFill>
          <a:ln w="317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900" dirty="0" err="1" smtClean="0">
                <a:solidFill>
                  <a:schemeClr val="bg1"/>
                </a:solidFill>
                <a:latin typeface="Georgia" pitchFamily="18" charset="0"/>
              </a:rPr>
              <a:t>Datenset</a:t>
            </a:r>
            <a:r>
              <a:rPr lang="es-ES" sz="900" dirty="0" smtClean="0">
                <a:solidFill>
                  <a:schemeClr val="bg1"/>
                </a:solidFill>
                <a:latin typeface="Georgia" pitchFamily="18" charset="0"/>
              </a:rPr>
              <a:t> E</a:t>
            </a:r>
            <a:endParaRPr lang="en-GB" sz="900" dirty="0" err="1" smtClean="0">
              <a:solidFill>
                <a:schemeClr val="bg1"/>
              </a:solidFill>
              <a:latin typeface="Georgia" pitchFamily="18" charset="0"/>
            </a:endParaRPr>
          </a:p>
        </p:txBody>
      </p:sp>
      <p:sp>
        <p:nvSpPr>
          <p:cNvPr id="21" name="Flowchart: Magnetic Disk 20"/>
          <p:cNvSpPr/>
          <p:nvPr/>
        </p:nvSpPr>
        <p:spPr bwMode="ltGray">
          <a:xfrm>
            <a:off x="3691085" y="4278742"/>
            <a:ext cx="792088" cy="648072"/>
          </a:xfrm>
          <a:prstGeom prst="flowChartMagneticDisk">
            <a:avLst/>
          </a:prstGeom>
          <a:solidFill>
            <a:schemeClr val="bg2">
              <a:lumMod val="75000"/>
            </a:schemeClr>
          </a:solidFill>
          <a:ln w="317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900" dirty="0" err="1" smtClean="0">
                <a:solidFill>
                  <a:schemeClr val="bg1"/>
                </a:solidFill>
                <a:latin typeface="Georgia" pitchFamily="18" charset="0"/>
              </a:rPr>
              <a:t>Datenset</a:t>
            </a:r>
            <a:r>
              <a:rPr lang="es-ES" sz="900" dirty="0" smtClean="0">
                <a:solidFill>
                  <a:schemeClr val="bg1"/>
                </a:solidFill>
                <a:latin typeface="Georgia" pitchFamily="18" charset="0"/>
              </a:rPr>
              <a:t> D</a:t>
            </a:r>
            <a:endParaRPr lang="en-GB" sz="900" dirty="0" err="1" smtClean="0">
              <a:solidFill>
                <a:schemeClr val="bg1"/>
              </a:solidFill>
              <a:latin typeface="Georgia" pitchFamily="18" charset="0"/>
            </a:endParaRPr>
          </a:p>
        </p:txBody>
      </p:sp>
      <p:sp>
        <p:nvSpPr>
          <p:cNvPr id="22" name="Flowchart: Magnetic Disk 21"/>
          <p:cNvSpPr/>
          <p:nvPr/>
        </p:nvSpPr>
        <p:spPr bwMode="ltGray">
          <a:xfrm>
            <a:off x="6944692" y="4293096"/>
            <a:ext cx="792088" cy="648072"/>
          </a:xfrm>
          <a:prstGeom prst="flowChartMagneticDisk">
            <a:avLst/>
          </a:prstGeom>
          <a:solidFill>
            <a:schemeClr val="bg2">
              <a:lumMod val="75000"/>
            </a:schemeClr>
          </a:solidFill>
          <a:ln w="317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900" dirty="0" err="1" smtClean="0">
                <a:solidFill>
                  <a:schemeClr val="bg1"/>
                </a:solidFill>
                <a:latin typeface="Georgia" pitchFamily="18" charset="0"/>
              </a:rPr>
              <a:t>Datenset</a:t>
            </a:r>
            <a:r>
              <a:rPr lang="es-ES" sz="900" dirty="0" smtClean="0">
                <a:solidFill>
                  <a:schemeClr val="bg1"/>
                </a:solidFill>
                <a:latin typeface="Georgia" pitchFamily="18" charset="0"/>
              </a:rPr>
              <a:t> F</a:t>
            </a:r>
            <a:endParaRPr lang="en-GB" sz="900" dirty="0" err="1" smtClean="0">
              <a:solidFill>
                <a:schemeClr val="bg1"/>
              </a:solidFill>
              <a:latin typeface="Georgia" pitchFamily="18" charset="0"/>
            </a:endParaRPr>
          </a:p>
        </p:txBody>
      </p:sp>
      <p:sp>
        <p:nvSpPr>
          <p:cNvPr id="23" name="Right Arrow 22"/>
          <p:cNvSpPr/>
          <p:nvPr/>
        </p:nvSpPr>
        <p:spPr bwMode="ltGray">
          <a:xfrm>
            <a:off x="2458464" y="2303625"/>
            <a:ext cx="1314879" cy="288032"/>
          </a:xfrm>
          <a:prstGeom prst="rightArrow">
            <a:avLst/>
          </a:prstGeom>
          <a:solidFill>
            <a:schemeClr val="bg2">
              <a:lumMod val="75000"/>
            </a:schemeClr>
          </a:solidFill>
          <a:ln w="317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smtClean="0">
              <a:solidFill>
                <a:schemeClr val="bg1"/>
              </a:solidFill>
              <a:latin typeface="Georgia" pitchFamily="18" charset="0"/>
            </a:endParaRPr>
          </a:p>
        </p:txBody>
      </p:sp>
      <p:sp>
        <p:nvSpPr>
          <p:cNvPr id="24" name="Right Arrow 23"/>
          <p:cNvSpPr/>
          <p:nvPr/>
        </p:nvSpPr>
        <p:spPr bwMode="ltGray">
          <a:xfrm>
            <a:off x="5273344" y="2710502"/>
            <a:ext cx="1314879" cy="288032"/>
          </a:xfrm>
          <a:prstGeom prst="rightArrow">
            <a:avLst/>
          </a:prstGeom>
          <a:solidFill>
            <a:schemeClr val="bg2">
              <a:lumMod val="75000"/>
            </a:schemeClr>
          </a:solidFill>
          <a:ln w="317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smtClean="0">
              <a:solidFill>
                <a:schemeClr val="bg1"/>
              </a:solidFill>
              <a:latin typeface="Georgia" pitchFamily="18" charset="0"/>
            </a:endParaRPr>
          </a:p>
        </p:txBody>
      </p:sp>
      <p:sp>
        <p:nvSpPr>
          <p:cNvPr id="25" name="Right Arrow 24"/>
          <p:cNvSpPr/>
          <p:nvPr/>
        </p:nvSpPr>
        <p:spPr bwMode="ltGray">
          <a:xfrm>
            <a:off x="5285634" y="2278295"/>
            <a:ext cx="1314879" cy="288032"/>
          </a:xfrm>
          <a:prstGeom prst="rightArrow">
            <a:avLst/>
          </a:prstGeom>
          <a:solidFill>
            <a:schemeClr val="bg2">
              <a:lumMod val="75000"/>
            </a:schemeClr>
          </a:solidFill>
          <a:ln w="3175">
            <a:solidFill>
              <a:schemeClr val="tx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smtClean="0">
              <a:solidFill>
                <a:schemeClr val="bg1"/>
              </a:solidFill>
              <a:latin typeface="Georgia" pitchFamily="18" charset="0"/>
            </a:endParaRPr>
          </a:p>
        </p:txBody>
      </p:sp>
      <p:sp>
        <p:nvSpPr>
          <p:cNvPr id="26" name="TextBox 25"/>
          <p:cNvSpPr txBox="1"/>
          <p:nvPr/>
        </p:nvSpPr>
        <p:spPr>
          <a:xfrm>
            <a:off x="939152" y="5301208"/>
            <a:ext cx="1519311" cy="648072"/>
          </a:xfrm>
          <a:prstGeom prst="rect">
            <a:avLst/>
          </a:prstGeom>
          <a:noFill/>
        </p:spPr>
        <p:txBody>
          <a:bodyPr vert="horz" wrap="square" lIns="0" tIns="0" rIns="0" bIns="0" rtlCol="0">
            <a:noAutofit/>
          </a:bodyPr>
          <a:lstStyle/>
          <a:p>
            <a:pPr indent="-274320">
              <a:spcAft>
                <a:spcPts val="900"/>
              </a:spcAft>
            </a:pPr>
            <a:endParaRPr lang="en-GB" sz="2000" dirty="0" err="1" smtClean="0">
              <a:latin typeface="Georgia" pitchFamily="18" charset="0"/>
            </a:endParaRPr>
          </a:p>
        </p:txBody>
      </p:sp>
      <p:sp>
        <p:nvSpPr>
          <p:cNvPr id="27" name="TextBox 26"/>
          <p:cNvSpPr txBox="1"/>
          <p:nvPr/>
        </p:nvSpPr>
        <p:spPr>
          <a:xfrm>
            <a:off x="939153" y="5373216"/>
            <a:ext cx="1512168" cy="576064"/>
          </a:xfrm>
          <a:prstGeom prst="rect">
            <a:avLst/>
          </a:prstGeom>
          <a:noFill/>
        </p:spPr>
        <p:txBody>
          <a:bodyPr vert="horz" wrap="square" lIns="0" tIns="0" rIns="0" bIns="0" rtlCol="0">
            <a:noAutofit/>
          </a:bodyPr>
          <a:lstStyle/>
          <a:p>
            <a:pPr indent="-274320" algn="ctr">
              <a:spcAft>
                <a:spcPts val="900"/>
              </a:spcAft>
            </a:pPr>
            <a:r>
              <a:rPr lang="de-DE" sz="1100" dirty="0" smtClean="0">
                <a:latin typeface="Hand Of Sean" pitchFamily="2" charset="-128"/>
                <a:ea typeface="Hand Of Sean" pitchFamily="2" charset="-128"/>
              </a:rPr>
              <a:t>Katalog A liefert Beschreibungen der Datensets A, B und C</a:t>
            </a:r>
          </a:p>
        </p:txBody>
      </p:sp>
      <p:sp>
        <p:nvSpPr>
          <p:cNvPr id="28" name="TextBox 27"/>
          <p:cNvSpPr txBox="1"/>
          <p:nvPr/>
        </p:nvSpPr>
        <p:spPr>
          <a:xfrm>
            <a:off x="3834048" y="5301208"/>
            <a:ext cx="1519311" cy="648072"/>
          </a:xfrm>
          <a:prstGeom prst="rect">
            <a:avLst/>
          </a:prstGeom>
          <a:noFill/>
        </p:spPr>
        <p:txBody>
          <a:bodyPr vert="horz" wrap="square" lIns="0" tIns="0" rIns="0" bIns="0" rtlCol="0">
            <a:noAutofit/>
          </a:bodyPr>
          <a:lstStyle/>
          <a:p>
            <a:pPr indent="-274320">
              <a:spcAft>
                <a:spcPts val="900"/>
              </a:spcAft>
            </a:pPr>
            <a:endParaRPr lang="en-GB" sz="2000" dirty="0" err="1" smtClean="0">
              <a:latin typeface="Georgia" pitchFamily="18" charset="0"/>
            </a:endParaRPr>
          </a:p>
        </p:txBody>
      </p:sp>
      <p:sp>
        <p:nvSpPr>
          <p:cNvPr id="29" name="TextBox 28"/>
          <p:cNvSpPr txBox="1"/>
          <p:nvPr/>
        </p:nvSpPr>
        <p:spPr>
          <a:xfrm>
            <a:off x="6581081" y="5337212"/>
            <a:ext cx="1519311" cy="648072"/>
          </a:xfrm>
          <a:prstGeom prst="rect">
            <a:avLst/>
          </a:prstGeom>
          <a:noFill/>
        </p:spPr>
        <p:txBody>
          <a:bodyPr vert="horz" wrap="square" lIns="0" tIns="0" rIns="0" bIns="0" rtlCol="0">
            <a:noAutofit/>
          </a:bodyPr>
          <a:lstStyle/>
          <a:p>
            <a:pPr indent="-274320">
              <a:spcAft>
                <a:spcPts val="900"/>
              </a:spcAft>
            </a:pPr>
            <a:endParaRPr lang="en-GB" sz="2000" dirty="0" err="1" smtClean="0">
              <a:latin typeface="Georgia" pitchFamily="18" charset="0"/>
            </a:endParaRPr>
          </a:p>
        </p:txBody>
      </p:sp>
      <p:sp>
        <p:nvSpPr>
          <p:cNvPr id="30" name="TextBox 29"/>
          <p:cNvSpPr txBox="1"/>
          <p:nvPr/>
        </p:nvSpPr>
        <p:spPr>
          <a:xfrm>
            <a:off x="6516216" y="5413266"/>
            <a:ext cx="1931927" cy="824045"/>
          </a:xfrm>
          <a:prstGeom prst="rect">
            <a:avLst/>
          </a:prstGeom>
          <a:noFill/>
        </p:spPr>
        <p:txBody>
          <a:bodyPr vert="horz" wrap="square" lIns="0" tIns="0" rIns="0" bIns="0" rtlCol="0">
            <a:noAutofit/>
          </a:bodyPr>
          <a:lstStyle/>
          <a:p>
            <a:pPr indent="-274320" algn="ctr">
              <a:spcAft>
                <a:spcPts val="900"/>
              </a:spcAft>
            </a:pPr>
            <a:r>
              <a:rPr lang="de-DE" sz="1100" dirty="0" smtClean="0">
                <a:latin typeface="Hand Of Sean" pitchFamily="2" charset="-128"/>
                <a:ea typeface="Hand Of Sean" pitchFamily="2" charset="-128"/>
              </a:rPr>
              <a:t>Katalog C liefert die Beschreibung des Datensets F und erweitert die Beschreibung der Datensets A (wie modifiziert von Katalog B) und D</a:t>
            </a:r>
          </a:p>
        </p:txBody>
      </p:sp>
      <p:sp>
        <p:nvSpPr>
          <p:cNvPr id="31" name="TextBox 30"/>
          <p:cNvSpPr txBox="1"/>
          <p:nvPr/>
        </p:nvSpPr>
        <p:spPr>
          <a:xfrm>
            <a:off x="3843763" y="5373216"/>
            <a:ext cx="1664341" cy="720080"/>
          </a:xfrm>
          <a:prstGeom prst="rect">
            <a:avLst/>
          </a:prstGeom>
          <a:noFill/>
        </p:spPr>
        <p:txBody>
          <a:bodyPr vert="horz" wrap="square" lIns="0" tIns="0" rIns="0" bIns="0" rtlCol="0">
            <a:noAutofit/>
          </a:bodyPr>
          <a:lstStyle/>
          <a:p>
            <a:pPr indent="-274320" algn="ctr">
              <a:spcAft>
                <a:spcPts val="900"/>
              </a:spcAft>
            </a:pPr>
            <a:r>
              <a:rPr lang="de-DE" sz="1100" dirty="0" smtClean="0">
                <a:latin typeface="Hand Of Sean" pitchFamily="2" charset="-128"/>
                <a:ea typeface="Hand Of Sean" pitchFamily="2" charset="-128"/>
              </a:rPr>
              <a:t>Katalog B liefert Beschreibungen der Datensets D und E und erweitert die Beschreibung des Datensets A</a:t>
            </a:r>
          </a:p>
        </p:txBody>
      </p:sp>
      <p:sp>
        <p:nvSpPr>
          <p:cNvPr id="32" name="TextBox 31"/>
          <p:cNvSpPr txBox="1"/>
          <p:nvPr/>
        </p:nvSpPr>
        <p:spPr>
          <a:xfrm>
            <a:off x="2339751" y="1484784"/>
            <a:ext cx="1747377" cy="432048"/>
          </a:xfrm>
          <a:prstGeom prst="rect">
            <a:avLst/>
          </a:prstGeom>
          <a:noFill/>
        </p:spPr>
        <p:txBody>
          <a:bodyPr vert="horz" wrap="square" lIns="0" tIns="0" rIns="0" bIns="0" rtlCol="0">
            <a:noAutofit/>
          </a:bodyPr>
          <a:lstStyle/>
          <a:p>
            <a:pPr indent="-274320" algn="ctr">
              <a:spcAft>
                <a:spcPts val="900"/>
              </a:spcAft>
            </a:pPr>
            <a:r>
              <a:rPr lang="de-DE" sz="1100" dirty="0" smtClean="0">
                <a:latin typeface="Hand Of Sean" pitchFamily="2" charset="-128"/>
                <a:ea typeface="Hand Of Sean" pitchFamily="2" charset="-128"/>
              </a:rPr>
              <a:t>Katalog B wiederverwendet die Beschreibung von </a:t>
            </a:r>
            <a:r>
              <a:rPr lang="de-DE" sz="1100" dirty="0" err="1" smtClean="0">
                <a:latin typeface="Hand Of Sean" pitchFamily="2" charset="-128"/>
                <a:ea typeface="Hand Of Sean" pitchFamily="2" charset="-128"/>
              </a:rPr>
              <a:t>Datenset</a:t>
            </a:r>
            <a:r>
              <a:rPr lang="de-DE" sz="1100" dirty="0" smtClean="0">
                <a:latin typeface="Hand Of Sean" pitchFamily="2" charset="-128"/>
                <a:ea typeface="Hand Of Sean" pitchFamily="2" charset="-128"/>
              </a:rPr>
              <a:t> A</a:t>
            </a:r>
          </a:p>
        </p:txBody>
      </p:sp>
      <p:sp>
        <p:nvSpPr>
          <p:cNvPr id="33" name="TextBox 32"/>
          <p:cNvSpPr txBox="1"/>
          <p:nvPr/>
        </p:nvSpPr>
        <p:spPr>
          <a:xfrm>
            <a:off x="5004229" y="1412776"/>
            <a:ext cx="1872028" cy="864096"/>
          </a:xfrm>
          <a:prstGeom prst="rect">
            <a:avLst/>
          </a:prstGeom>
          <a:noFill/>
        </p:spPr>
        <p:txBody>
          <a:bodyPr vert="horz" wrap="square" lIns="0" tIns="0" rIns="0" bIns="0" rtlCol="0">
            <a:noAutofit/>
          </a:bodyPr>
          <a:lstStyle/>
          <a:p>
            <a:pPr indent="-274320" algn="ctr">
              <a:spcAft>
                <a:spcPts val="900"/>
              </a:spcAft>
            </a:pPr>
            <a:r>
              <a:rPr lang="de-DE" sz="1100" dirty="0" smtClean="0">
                <a:latin typeface="Hand Of Sean" pitchFamily="2" charset="-128"/>
                <a:ea typeface="Hand Of Sean" pitchFamily="2" charset="-128"/>
              </a:rPr>
              <a:t>Katalog C wiederverwendet die Beschreibung von </a:t>
            </a:r>
            <a:r>
              <a:rPr lang="de-DE" sz="1100" dirty="0" err="1" smtClean="0">
                <a:latin typeface="Hand Of Sean" pitchFamily="2" charset="-128"/>
                <a:ea typeface="Hand Of Sean" pitchFamily="2" charset="-128"/>
              </a:rPr>
              <a:t>Datenset</a:t>
            </a:r>
            <a:r>
              <a:rPr lang="de-DE" sz="1100" dirty="0" smtClean="0">
                <a:latin typeface="Hand Of Sean" pitchFamily="2" charset="-128"/>
                <a:ea typeface="Hand Of Sean" pitchFamily="2" charset="-128"/>
              </a:rPr>
              <a:t> A (wie modifiziert von Katalog B)  und </a:t>
            </a:r>
            <a:r>
              <a:rPr lang="de-DE" sz="1100" dirty="0" err="1" smtClean="0">
                <a:latin typeface="Hand Of Sean" pitchFamily="2" charset="-128"/>
                <a:ea typeface="Hand Of Sean" pitchFamily="2" charset="-128"/>
              </a:rPr>
              <a:t>Datenset</a:t>
            </a:r>
            <a:r>
              <a:rPr lang="de-DE" sz="1100" dirty="0" smtClean="0">
                <a:latin typeface="Hand Of Sean" pitchFamily="2" charset="-128"/>
                <a:ea typeface="Hand Of Sean" pitchFamily="2" charset="-128"/>
              </a:rPr>
              <a:t> D</a:t>
            </a:r>
          </a:p>
        </p:txBody>
      </p:sp>
      <p:cxnSp>
        <p:nvCxnSpPr>
          <p:cNvPr id="35" name="Elbow Connector 34"/>
          <p:cNvCxnSpPr>
            <a:stCxn id="14" idx="3"/>
            <a:endCxn id="18" idx="3"/>
          </p:cNvCxnSpPr>
          <p:nvPr/>
        </p:nvCxnSpPr>
        <p:spPr>
          <a:xfrm flipH="1">
            <a:off x="791580" y="2422311"/>
            <a:ext cx="7164796" cy="2518857"/>
          </a:xfrm>
          <a:prstGeom prst="bentConnector4">
            <a:avLst>
              <a:gd name="adj1" fmla="val -8100"/>
              <a:gd name="adj2" fmla="val 113823"/>
            </a:avLst>
          </a:prstGeom>
          <a:ln>
            <a:tailEnd type="arrow"/>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42" name="Elbow Connector 41"/>
          <p:cNvCxnSpPr>
            <a:stCxn id="13" idx="3"/>
            <a:endCxn id="21" idx="3"/>
          </p:cNvCxnSpPr>
          <p:nvPr/>
        </p:nvCxnSpPr>
        <p:spPr>
          <a:xfrm flipH="1">
            <a:off x="4087129" y="2854518"/>
            <a:ext cx="3869247" cy="2072296"/>
          </a:xfrm>
          <a:prstGeom prst="bentConnector4">
            <a:avLst>
              <a:gd name="adj1" fmla="val -10816"/>
              <a:gd name="adj2" fmla="val 111031"/>
            </a:avLst>
          </a:prstGeom>
          <a:ln>
            <a:tailEnd type="arrow"/>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46" name="Elbow Connector 45"/>
          <p:cNvCxnSpPr>
            <a:stCxn id="12" idx="3"/>
            <a:endCxn id="22" idx="4"/>
          </p:cNvCxnSpPr>
          <p:nvPr/>
        </p:nvCxnSpPr>
        <p:spPr>
          <a:xfrm flipH="1">
            <a:off x="7736780" y="3294062"/>
            <a:ext cx="219596" cy="1323070"/>
          </a:xfrm>
          <a:prstGeom prst="bentConnector3">
            <a:avLst>
              <a:gd name="adj1" fmla="val -104100"/>
            </a:avLst>
          </a:prstGeom>
          <a:ln>
            <a:tailEnd type="arrow"/>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51" name="Elbow Connector 50"/>
          <p:cNvCxnSpPr>
            <a:stCxn id="15" idx="3"/>
            <a:endCxn id="20" idx="4"/>
          </p:cNvCxnSpPr>
          <p:nvPr/>
        </p:nvCxnSpPr>
        <p:spPr>
          <a:xfrm>
            <a:off x="5134352" y="3293190"/>
            <a:ext cx="219007" cy="1309588"/>
          </a:xfrm>
          <a:prstGeom prst="bentConnector3">
            <a:avLst>
              <a:gd name="adj1" fmla="val 204380"/>
            </a:avLst>
          </a:prstGeom>
          <a:ln>
            <a:tailEnd type="arrow"/>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54" name="Elbow Connector 53"/>
          <p:cNvCxnSpPr>
            <a:stCxn id="16" idx="1"/>
            <a:endCxn id="21" idx="2"/>
          </p:cNvCxnSpPr>
          <p:nvPr/>
        </p:nvCxnSpPr>
        <p:spPr>
          <a:xfrm rot="10800000" flipV="1">
            <a:off x="3691086" y="2854518"/>
            <a:ext cx="219131" cy="1748260"/>
          </a:xfrm>
          <a:prstGeom prst="bentConnector3">
            <a:avLst>
              <a:gd name="adj1" fmla="val 204321"/>
            </a:avLst>
          </a:prstGeom>
          <a:ln>
            <a:tailEnd type="arrow"/>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56" name="Elbow Connector 55"/>
          <p:cNvCxnSpPr>
            <a:stCxn id="6" idx="1"/>
            <a:endCxn id="18" idx="2"/>
          </p:cNvCxnSpPr>
          <p:nvPr/>
        </p:nvCxnSpPr>
        <p:spPr>
          <a:xfrm rot="10800000" flipV="1">
            <a:off x="395537" y="2422310"/>
            <a:ext cx="689405" cy="2194821"/>
          </a:xfrm>
          <a:prstGeom prst="bentConnector3">
            <a:avLst>
              <a:gd name="adj1" fmla="val 117855"/>
            </a:avLst>
          </a:prstGeom>
          <a:ln>
            <a:tailEnd type="arrow"/>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61" name="Elbow Connector 60"/>
          <p:cNvCxnSpPr>
            <a:stCxn id="10" idx="3"/>
            <a:endCxn id="7" idx="3"/>
          </p:cNvCxnSpPr>
          <p:nvPr/>
        </p:nvCxnSpPr>
        <p:spPr>
          <a:xfrm flipH="1">
            <a:off x="1686418" y="2854518"/>
            <a:ext cx="612068" cy="2086650"/>
          </a:xfrm>
          <a:prstGeom prst="bentConnector4">
            <a:avLst>
              <a:gd name="adj1" fmla="val -144224"/>
              <a:gd name="adj2" fmla="val 106236"/>
            </a:avLst>
          </a:prstGeom>
          <a:ln>
            <a:tailEnd type="arrow"/>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65" name="Elbow Connector 64"/>
          <p:cNvCxnSpPr>
            <a:stCxn id="11" idx="3"/>
            <a:endCxn id="19" idx="4"/>
          </p:cNvCxnSpPr>
          <p:nvPr/>
        </p:nvCxnSpPr>
        <p:spPr>
          <a:xfrm>
            <a:off x="2309077" y="3293368"/>
            <a:ext cx="678747" cy="1323764"/>
          </a:xfrm>
          <a:prstGeom prst="bentConnector3">
            <a:avLst>
              <a:gd name="adj1" fmla="val 115027"/>
            </a:avLst>
          </a:prstGeom>
          <a:ln>
            <a:tailEnd type="arrow"/>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72" name="Elbow Connector 71"/>
          <p:cNvCxnSpPr>
            <a:stCxn id="17" idx="1"/>
            <a:endCxn id="18" idx="3"/>
          </p:cNvCxnSpPr>
          <p:nvPr/>
        </p:nvCxnSpPr>
        <p:spPr>
          <a:xfrm rot="10800000" flipV="1">
            <a:off x="791580" y="2422310"/>
            <a:ext cx="3118636" cy="2518857"/>
          </a:xfrm>
          <a:prstGeom prst="bentConnector4">
            <a:avLst>
              <a:gd name="adj1" fmla="val 19743"/>
              <a:gd name="adj2" fmla="val 109076"/>
            </a:avLst>
          </a:prstGeom>
          <a:ln>
            <a:tailEnd type="arrow"/>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6407085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Szenario für die Weiterverwendung von Metadaten für Datensätze (2/2)</a:t>
            </a:r>
            <a:endParaRPr lang="de-DE" dirty="0"/>
          </a:p>
        </p:txBody>
      </p:sp>
      <p:sp>
        <p:nvSpPr>
          <p:cNvPr id="11" name="Content Placeholder 10"/>
          <p:cNvSpPr>
            <a:spLocks noGrp="1"/>
          </p:cNvSpPr>
          <p:nvPr>
            <p:ph sz="quarter" idx="15"/>
          </p:nvPr>
        </p:nvSpPr>
        <p:spPr>
          <a:xfrm>
            <a:off x="533400" y="1477888"/>
            <a:ext cx="8077200" cy="4759424"/>
          </a:xfrm>
        </p:spPr>
        <p:txBody>
          <a:bodyPr/>
          <a:lstStyle/>
          <a:p>
            <a:r>
              <a:rPr lang="de-DE" dirty="0" smtClean="0"/>
              <a:t>Ursprüngliche Metadaten in Katalog A</a:t>
            </a:r>
          </a:p>
          <a:p>
            <a:endParaRPr lang="es-ES" dirty="0" smtClean="0"/>
          </a:p>
          <a:p>
            <a:endParaRPr lang="es-ES" sz="1800" dirty="0" smtClean="0"/>
          </a:p>
          <a:p>
            <a:endParaRPr lang="es-ES" dirty="0" smtClean="0"/>
          </a:p>
          <a:p>
            <a:r>
              <a:rPr lang="de-DE" dirty="0" smtClean="0"/>
              <a:t>Geänderte Metadaten in Katalog B; lokaler Identifier “</a:t>
            </a:r>
            <a:r>
              <a:rPr lang="de-DE" dirty="0" err="1" smtClean="0"/>
              <a:t>CatB-IdX</a:t>
            </a:r>
            <a:r>
              <a:rPr lang="de-DE" dirty="0" smtClean="0"/>
              <a:t>” hinzugefügt</a:t>
            </a:r>
          </a:p>
          <a:p>
            <a:endParaRPr lang="en-GB" dirty="0" smtClean="0"/>
          </a:p>
          <a:p>
            <a:endParaRPr lang="es-ES" dirty="0" smtClean="0"/>
          </a:p>
          <a:p>
            <a:r>
              <a:rPr lang="de-DE" dirty="0" smtClean="0"/>
              <a:t>Geänderte Metadaten in Katalog C; Schlusswort “</a:t>
            </a:r>
            <a:r>
              <a:rPr lang="de-DE" dirty="0" err="1" smtClean="0"/>
              <a:t>example</a:t>
            </a:r>
            <a:r>
              <a:rPr lang="de-DE" dirty="0" smtClean="0"/>
              <a:t>” hinzugefügt</a:t>
            </a:r>
          </a:p>
          <a:p>
            <a:endParaRPr lang="en-GB" dirty="0" smtClean="0"/>
          </a:p>
          <a:p>
            <a:endParaRPr lang="en-GB" dirty="0"/>
          </a:p>
        </p:txBody>
      </p:sp>
      <p:sp>
        <p:nvSpPr>
          <p:cNvPr id="4" name="Slide Number Placeholder 3"/>
          <p:cNvSpPr>
            <a:spLocks noGrp="1"/>
          </p:cNvSpPr>
          <p:nvPr>
            <p:ph type="sldNum" sz="quarter" idx="18"/>
          </p:nvPr>
        </p:nvSpPr>
        <p:spPr/>
        <p:txBody>
          <a:bodyPr/>
          <a:lstStyle/>
          <a:p>
            <a:r>
              <a:rPr lang="en-GB" dirty="0" err="1"/>
              <a:t>Folie</a:t>
            </a:r>
            <a:r>
              <a:rPr lang="en-GB" dirty="0"/>
              <a:t> </a:t>
            </a:r>
            <a:fld id="{F40CD079-BC3F-4086-BA81-31A79D845B02}" type="slidenum">
              <a:rPr lang="en-GB" smtClean="0"/>
              <a:pPr/>
              <a:t>31</a:t>
            </a:fld>
            <a:endParaRPr lang="en-GB" dirty="0"/>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97845" y="1844824"/>
            <a:ext cx="4886325" cy="1164431"/>
          </a:xfrm>
          <a:prstGeom prst="rect">
            <a:avLst/>
          </a:prstGeom>
          <a:ln>
            <a:no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808064" y="3435638"/>
            <a:ext cx="4886325" cy="1250156"/>
          </a:xfrm>
          <a:prstGeom prst="rect">
            <a:avLst/>
          </a:prstGeom>
          <a:ln>
            <a:no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797845" y="5124598"/>
            <a:ext cx="4950619" cy="1328738"/>
          </a:xfrm>
          <a:prstGeom prst="rect">
            <a:avLst/>
          </a:prstGeom>
          <a:ln>
            <a:no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7399345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Pro &amp; Contra der Public Domain Lizenz</a:t>
            </a:r>
            <a:endParaRPr lang="de-DE" dirty="0"/>
          </a:p>
        </p:txBody>
      </p:sp>
      <p:sp>
        <p:nvSpPr>
          <p:cNvPr id="3" name="Content Placeholder 2"/>
          <p:cNvSpPr>
            <a:spLocks noGrp="1"/>
          </p:cNvSpPr>
          <p:nvPr>
            <p:ph sz="quarter" idx="15"/>
          </p:nvPr>
        </p:nvSpPr>
        <p:spPr>
          <a:xfrm>
            <a:off x="533400" y="1556792"/>
            <a:ext cx="8077200" cy="4419600"/>
          </a:xfrm>
        </p:spPr>
        <p:txBody>
          <a:bodyPr/>
          <a:lstStyle/>
          <a:p>
            <a:pPr lvl="1">
              <a:buNone/>
            </a:pPr>
            <a:r>
              <a:rPr lang="de-DE" sz="1600" b="1" dirty="0" smtClean="0"/>
              <a:t>Freigabe von Eigentum:</a:t>
            </a:r>
          </a:p>
          <a:p>
            <a:pPr lvl="2">
              <a:buFont typeface="Courier New" pitchFamily="49" charset="0"/>
              <a:buChar char="o"/>
            </a:pPr>
            <a:r>
              <a:rPr lang="de-DE" sz="1600" dirty="0" smtClean="0"/>
              <a:t>Niemand wird wissen, dass Sie die ursprünglichen Metadaten erstellt haben</a:t>
            </a:r>
          </a:p>
          <a:p>
            <a:pPr lvl="2">
              <a:buFont typeface="Courier New" pitchFamily="49" charset="0"/>
              <a:buChar char="o"/>
            </a:pPr>
            <a:r>
              <a:rPr lang="de-DE" sz="1600" dirty="0" smtClean="0"/>
              <a:t>Ermöglicht gemeinschaftliche Weiterentwicklung</a:t>
            </a:r>
          </a:p>
          <a:p>
            <a:pPr lvl="1">
              <a:buNone/>
            </a:pPr>
            <a:r>
              <a:rPr lang="de-DE" sz="1600" b="1" dirty="0" smtClean="0"/>
              <a:t>Verlust von Kontrolle:</a:t>
            </a:r>
          </a:p>
          <a:p>
            <a:pPr lvl="2">
              <a:buFont typeface="Courier New" pitchFamily="49" charset="0"/>
              <a:buChar char="o"/>
            </a:pPr>
            <a:r>
              <a:rPr lang="de-DE" sz="1600" dirty="0" smtClean="0"/>
              <a:t>Sie werden nicht wissen, welche Aussagen über Ihre Daten gemacht werden</a:t>
            </a:r>
          </a:p>
          <a:p>
            <a:pPr lvl="2">
              <a:buFont typeface="Courier New" pitchFamily="49" charset="0"/>
              <a:buChar char="o"/>
            </a:pPr>
            <a:r>
              <a:rPr lang="de-DE" sz="1600" dirty="0" smtClean="0"/>
              <a:t>Qualitätskontrolle erfolgt durch die Gemeinschaft (vgl. Wikipedia)</a:t>
            </a:r>
          </a:p>
          <a:p>
            <a:pPr lvl="1">
              <a:buNone/>
            </a:pPr>
            <a:r>
              <a:rPr lang="de-DE" sz="1600" b="1" dirty="0" smtClean="0"/>
              <a:t>Zuverlässigkeit:</a:t>
            </a:r>
          </a:p>
          <a:p>
            <a:pPr lvl="2">
              <a:buFont typeface="Courier New" pitchFamily="49" charset="0"/>
              <a:buChar char="o"/>
            </a:pPr>
            <a:r>
              <a:rPr lang="de-DE" sz="1600" dirty="0" smtClean="0"/>
              <a:t>Ein Benutzer wird nicht wissen, ob die Metadaten korrekt und aktuell sind</a:t>
            </a:r>
          </a:p>
          <a:p>
            <a:pPr lvl="2">
              <a:buFont typeface="Courier New" pitchFamily="49" charset="0"/>
              <a:buChar char="o"/>
            </a:pPr>
            <a:r>
              <a:rPr lang="de-DE" sz="1600" dirty="0" smtClean="0"/>
              <a:t>Netzwerkpartner (Ketten von Aggregatoren) können die Qualität verfolgen</a:t>
            </a:r>
          </a:p>
          <a:p>
            <a:pPr lvl="1">
              <a:buNone/>
            </a:pPr>
            <a:r>
              <a:rPr lang="de-DE" sz="1600" b="1" dirty="0" smtClean="0"/>
              <a:t>Falschangaben:</a:t>
            </a:r>
          </a:p>
          <a:p>
            <a:pPr lvl="2">
              <a:buFont typeface="Courier New" pitchFamily="49" charset="0"/>
              <a:buChar char="o"/>
            </a:pPr>
            <a:r>
              <a:rPr lang="de-DE" sz="1600" dirty="0" smtClean="0"/>
              <a:t>Ergänzungen und Änderungen können falsch oder nicht erwünscht sein</a:t>
            </a:r>
          </a:p>
          <a:p>
            <a:pPr lvl="2">
              <a:buFont typeface="Courier New" pitchFamily="49" charset="0"/>
              <a:buChar char="o"/>
            </a:pPr>
            <a:r>
              <a:rPr lang="de-DE" sz="1600" dirty="0" smtClean="0"/>
              <a:t>Irgendjemand kann irgendetwas über irgendetwas in irgendeinem Zusammenhang sagen. Wenn sie auf Ihren ursprünglichen Metadaten basieren, gibt es eine höhere Chance, dass die Metadaten richtig sind</a:t>
            </a:r>
            <a:endParaRPr lang="de-DE" sz="1600" dirty="0"/>
          </a:p>
        </p:txBody>
      </p:sp>
      <p:sp>
        <p:nvSpPr>
          <p:cNvPr id="4" name="Slide Number Placeholder 3"/>
          <p:cNvSpPr>
            <a:spLocks noGrp="1"/>
          </p:cNvSpPr>
          <p:nvPr>
            <p:ph type="sldNum" sz="quarter" idx="18"/>
          </p:nvPr>
        </p:nvSpPr>
        <p:spPr/>
        <p:txBody>
          <a:bodyPr/>
          <a:lstStyle/>
          <a:p>
            <a:r>
              <a:rPr lang="en-GB" dirty="0" err="1"/>
              <a:t>Folie</a:t>
            </a:r>
            <a:r>
              <a:rPr lang="en-GB" dirty="0"/>
              <a:t> </a:t>
            </a:r>
            <a:fld id="{F40CD079-BC3F-4086-BA81-31A79D845B02}" type="slidenum">
              <a:rPr lang="en-GB" smtClean="0"/>
              <a:pPr/>
              <a:t>32</a:t>
            </a:fld>
            <a:endParaRPr lang="en-GB" dirty="0"/>
          </a:p>
        </p:txBody>
      </p:sp>
      <p:pic>
        <p:nvPicPr>
          <p:cNvPr id="5" name="Picture 2" descr="red-minus-md"/>
          <p:cNvPicPr>
            <a:picLocks noChangeAspect="1" noChangeArrowheads="1"/>
          </p:cNvPicPr>
          <p:nvPr/>
        </p:nvPicPr>
        <p:blipFill>
          <a:blip r:embed="rId3" cstate="print"/>
          <a:srcRect/>
          <a:stretch>
            <a:fillRect/>
          </a:stretch>
        </p:blipFill>
        <p:spPr bwMode="auto">
          <a:xfrm>
            <a:off x="755576" y="1963439"/>
            <a:ext cx="216024" cy="216024"/>
          </a:xfrm>
          <a:prstGeom prst="rect">
            <a:avLst/>
          </a:prstGeom>
          <a:noFill/>
        </p:spPr>
      </p:pic>
      <p:pic>
        <p:nvPicPr>
          <p:cNvPr id="6" name="Picture 2" descr="Green Plus Clip Art"/>
          <p:cNvPicPr>
            <a:picLocks noChangeAspect="1" noChangeArrowheads="1"/>
          </p:cNvPicPr>
          <p:nvPr/>
        </p:nvPicPr>
        <p:blipFill>
          <a:blip r:embed="rId4" cstate="print"/>
          <a:srcRect/>
          <a:stretch>
            <a:fillRect/>
          </a:stretch>
        </p:blipFill>
        <p:spPr bwMode="auto">
          <a:xfrm>
            <a:off x="755576" y="2306545"/>
            <a:ext cx="216024" cy="216024"/>
          </a:xfrm>
          <a:prstGeom prst="rect">
            <a:avLst/>
          </a:prstGeom>
          <a:noFill/>
        </p:spPr>
      </p:pic>
      <p:pic>
        <p:nvPicPr>
          <p:cNvPr id="19" name="Picture 2" descr="red-minus-md"/>
          <p:cNvPicPr>
            <a:picLocks noChangeAspect="1" noChangeArrowheads="1"/>
          </p:cNvPicPr>
          <p:nvPr/>
        </p:nvPicPr>
        <p:blipFill>
          <a:blip r:embed="rId3" cstate="print"/>
          <a:srcRect/>
          <a:stretch>
            <a:fillRect/>
          </a:stretch>
        </p:blipFill>
        <p:spPr bwMode="auto">
          <a:xfrm>
            <a:off x="755576" y="3013886"/>
            <a:ext cx="216024" cy="216024"/>
          </a:xfrm>
          <a:prstGeom prst="rect">
            <a:avLst/>
          </a:prstGeom>
          <a:noFill/>
        </p:spPr>
      </p:pic>
      <p:pic>
        <p:nvPicPr>
          <p:cNvPr id="20" name="Picture 2" descr="Green Plus Clip Art"/>
          <p:cNvPicPr>
            <a:picLocks noChangeAspect="1" noChangeArrowheads="1"/>
          </p:cNvPicPr>
          <p:nvPr/>
        </p:nvPicPr>
        <p:blipFill>
          <a:blip r:embed="rId4" cstate="print"/>
          <a:srcRect/>
          <a:stretch>
            <a:fillRect/>
          </a:stretch>
        </p:blipFill>
        <p:spPr bwMode="auto">
          <a:xfrm>
            <a:off x="755576" y="3373926"/>
            <a:ext cx="216024" cy="216024"/>
          </a:xfrm>
          <a:prstGeom prst="rect">
            <a:avLst/>
          </a:prstGeom>
          <a:noFill/>
        </p:spPr>
      </p:pic>
      <p:pic>
        <p:nvPicPr>
          <p:cNvPr id="21" name="Picture 2" descr="red-minus-md"/>
          <p:cNvPicPr>
            <a:picLocks noChangeAspect="1" noChangeArrowheads="1"/>
          </p:cNvPicPr>
          <p:nvPr/>
        </p:nvPicPr>
        <p:blipFill>
          <a:blip r:embed="rId3" cstate="print"/>
          <a:srcRect/>
          <a:stretch>
            <a:fillRect/>
          </a:stretch>
        </p:blipFill>
        <p:spPr bwMode="auto">
          <a:xfrm>
            <a:off x="755576" y="4085539"/>
            <a:ext cx="216024" cy="216024"/>
          </a:xfrm>
          <a:prstGeom prst="rect">
            <a:avLst/>
          </a:prstGeom>
          <a:noFill/>
        </p:spPr>
      </p:pic>
      <p:pic>
        <p:nvPicPr>
          <p:cNvPr id="22" name="Picture 2" descr="Green Plus Clip Art"/>
          <p:cNvPicPr>
            <a:picLocks noChangeAspect="1" noChangeArrowheads="1"/>
          </p:cNvPicPr>
          <p:nvPr/>
        </p:nvPicPr>
        <p:blipFill>
          <a:blip r:embed="rId4" cstate="print"/>
          <a:srcRect/>
          <a:stretch>
            <a:fillRect/>
          </a:stretch>
        </p:blipFill>
        <p:spPr bwMode="auto">
          <a:xfrm>
            <a:off x="755576" y="4445579"/>
            <a:ext cx="216024" cy="216024"/>
          </a:xfrm>
          <a:prstGeom prst="rect">
            <a:avLst/>
          </a:prstGeom>
          <a:noFill/>
        </p:spPr>
      </p:pic>
      <p:pic>
        <p:nvPicPr>
          <p:cNvPr id="23" name="Picture 2" descr="red-minus-md"/>
          <p:cNvPicPr>
            <a:picLocks noChangeAspect="1" noChangeArrowheads="1"/>
          </p:cNvPicPr>
          <p:nvPr/>
        </p:nvPicPr>
        <p:blipFill>
          <a:blip r:embed="rId3" cstate="print"/>
          <a:srcRect/>
          <a:stretch>
            <a:fillRect/>
          </a:stretch>
        </p:blipFill>
        <p:spPr bwMode="auto">
          <a:xfrm>
            <a:off x="755576" y="5165659"/>
            <a:ext cx="216024" cy="216024"/>
          </a:xfrm>
          <a:prstGeom prst="rect">
            <a:avLst/>
          </a:prstGeom>
          <a:noFill/>
        </p:spPr>
      </p:pic>
      <p:pic>
        <p:nvPicPr>
          <p:cNvPr id="24" name="Picture 2" descr="Green Plus Clip Art"/>
          <p:cNvPicPr>
            <a:picLocks noChangeAspect="1" noChangeArrowheads="1"/>
          </p:cNvPicPr>
          <p:nvPr/>
        </p:nvPicPr>
        <p:blipFill>
          <a:blip r:embed="rId4" cstate="print"/>
          <a:srcRect/>
          <a:stretch>
            <a:fillRect/>
          </a:stretch>
        </p:blipFill>
        <p:spPr bwMode="auto">
          <a:xfrm>
            <a:off x="755576" y="5525699"/>
            <a:ext cx="216024" cy="216024"/>
          </a:xfrm>
          <a:prstGeom prst="rect">
            <a:avLst/>
          </a:prstGeom>
          <a:noFill/>
        </p:spPr>
      </p:pic>
    </p:spTree>
    <p:extLst>
      <p:ext uri="{BB962C8B-B14F-4D97-AF65-F5344CB8AC3E}">
        <p14:creationId xmlns:p14="http://schemas.microsoft.com/office/powerpoint/2010/main" val="160942001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Schlussfolgerungen</a:t>
            </a:r>
            <a:endParaRPr lang="de-DE" dirty="0"/>
          </a:p>
        </p:txBody>
      </p:sp>
      <p:sp>
        <p:nvSpPr>
          <p:cNvPr id="3" name="Content Placeholder 2"/>
          <p:cNvSpPr>
            <a:spLocks noGrp="1"/>
          </p:cNvSpPr>
          <p:nvPr>
            <p:ph sz="quarter" idx="15"/>
          </p:nvPr>
        </p:nvSpPr>
        <p:spPr/>
        <p:txBody>
          <a:bodyPr/>
          <a:lstStyle/>
          <a:p>
            <a:pPr lvl="1"/>
            <a:r>
              <a:rPr lang="de-DE" sz="1800" b="1" dirty="0" smtClean="0"/>
              <a:t>Daten und Metadaten </a:t>
            </a:r>
            <a:r>
              <a:rPr lang="de-DE" sz="1800" dirty="0" smtClean="0"/>
              <a:t>sollten mit einer </a:t>
            </a:r>
            <a:r>
              <a:rPr lang="de-DE" sz="1800" b="1" dirty="0" smtClean="0"/>
              <a:t>expliziten Lizenz </a:t>
            </a:r>
            <a:r>
              <a:rPr lang="de-DE" sz="1800" dirty="0" smtClean="0"/>
              <a:t>ausgestattet werden, so dass Wiederverwender wissen, was sie mit den </a:t>
            </a:r>
            <a:r>
              <a:rPr lang="de-DE" sz="1800" smtClean="0"/>
              <a:t>(Meta-)Daten </a:t>
            </a:r>
            <a:r>
              <a:rPr lang="de-DE" sz="1800" dirty="0" smtClean="0"/>
              <a:t>tun und wie sie eine maximale Interoperabilität ermöglichen können</a:t>
            </a:r>
            <a:endParaRPr lang="de-DE" sz="1800" b="1" dirty="0" smtClean="0"/>
          </a:p>
          <a:p>
            <a:pPr marL="547370" lvl="1" indent="-273050">
              <a:buFont typeface="Wingdings" pitchFamily="2" charset="2"/>
              <a:buChar char="§"/>
            </a:pPr>
            <a:r>
              <a:rPr lang="de-DE" sz="1800" b="1" dirty="0" smtClean="0"/>
              <a:t>Metadaten</a:t>
            </a:r>
            <a:r>
              <a:rPr lang="de-DE" sz="1800" dirty="0" smtClean="0"/>
              <a:t> sollten </a:t>
            </a:r>
            <a:r>
              <a:rPr lang="de-DE" sz="1800" b="1" dirty="0" smtClean="0"/>
              <a:t>so offen wie möglich </a:t>
            </a:r>
            <a:r>
              <a:rPr lang="de-DE" sz="1800" dirty="0" smtClean="0"/>
              <a:t>gehalten werden, idealerweise CC Zero oder Public Domain </a:t>
            </a:r>
            <a:r>
              <a:rPr lang="de-DE" sz="1800" dirty="0" err="1" smtClean="0"/>
              <a:t>Dedication</a:t>
            </a:r>
            <a:r>
              <a:rPr lang="de-DE" sz="1800" dirty="0" smtClean="0"/>
              <a:t>, um Netzwerk-Effekte zu ermöglichen</a:t>
            </a:r>
          </a:p>
          <a:p>
            <a:pPr marL="547370" lvl="1" indent="-273050">
              <a:buFont typeface="Wingdings" pitchFamily="2" charset="2"/>
              <a:buChar char="§"/>
            </a:pPr>
            <a:r>
              <a:rPr lang="de-DE" sz="1800" b="1" dirty="0" smtClean="0"/>
              <a:t>Daten</a:t>
            </a:r>
            <a:r>
              <a:rPr lang="de-DE" sz="1800" dirty="0" smtClean="0"/>
              <a:t> sollten unter einer </a:t>
            </a:r>
            <a:r>
              <a:rPr lang="de-DE" sz="1800" b="1" dirty="0" smtClean="0"/>
              <a:t>Lizenz freigegeben werden, die einen angemessenen Schutz ermöglicht</a:t>
            </a:r>
            <a:r>
              <a:rPr lang="de-DE" sz="1800" dirty="0" smtClean="0"/>
              <a:t> (aber nicht mehr Schutz als nötig)</a:t>
            </a:r>
            <a:endParaRPr lang="en-GB" sz="1000" noProof="0" dirty="0" smtClean="0"/>
          </a:p>
          <a:p>
            <a:pPr marL="273050" indent="-273050"/>
            <a:r>
              <a:rPr lang="de-DE" sz="1800" dirty="0" smtClean="0"/>
              <a:t>Und vergessen Sie nicht...</a:t>
            </a:r>
          </a:p>
          <a:p>
            <a:pPr marL="273050" indent="-273050">
              <a:buFont typeface="Arial" pitchFamily="34" charset="0"/>
              <a:buChar char="•"/>
            </a:pPr>
            <a:r>
              <a:rPr lang="de-DE" sz="1800" dirty="0" smtClean="0"/>
              <a:t>Wenn keine explizite Lizenz gegeben ist, weiß ein Benutzer nicht, was (wenn überhaupt) mit den Daten gemacht werden kann</a:t>
            </a:r>
          </a:p>
          <a:p>
            <a:pPr marL="273050" indent="-273050">
              <a:buFont typeface="Arial" pitchFamily="34" charset="0"/>
              <a:buChar char="•"/>
            </a:pPr>
            <a:r>
              <a:rPr lang="de-DE" sz="1800" dirty="0" smtClean="0"/>
              <a:t>Keine Weiterverwendung = kein sozialer und ökonomischer Mehrwert </a:t>
            </a:r>
          </a:p>
          <a:p>
            <a:pPr marL="273050" indent="-273050">
              <a:buFont typeface="Wingdings" pitchFamily="2" charset="2"/>
              <a:buChar char="§"/>
            </a:pPr>
            <a:endParaRPr lang="de-DE" sz="1800" dirty="0" smtClean="0"/>
          </a:p>
          <a:p>
            <a:pPr marL="547370" lvl="1" indent="-273050">
              <a:buFont typeface="Wingdings" pitchFamily="2" charset="2"/>
              <a:buChar char="§"/>
            </a:pPr>
            <a:endParaRPr lang="en-GB" sz="1800" noProof="0" dirty="0" smtClean="0"/>
          </a:p>
          <a:p>
            <a:endParaRPr lang="en-GB" sz="1800" noProof="0" dirty="0"/>
          </a:p>
        </p:txBody>
      </p:sp>
      <p:sp>
        <p:nvSpPr>
          <p:cNvPr id="4" name="Slide Number Placeholder 3"/>
          <p:cNvSpPr>
            <a:spLocks noGrp="1"/>
          </p:cNvSpPr>
          <p:nvPr>
            <p:ph type="sldNum" sz="quarter" idx="18"/>
          </p:nvPr>
        </p:nvSpPr>
        <p:spPr/>
        <p:txBody>
          <a:bodyPr/>
          <a:lstStyle/>
          <a:p>
            <a:r>
              <a:rPr lang="en-GB" dirty="0" err="1"/>
              <a:t>Folie</a:t>
            </a:r>
            <a:r>
              <a:rPr lang="en-GB" dirty="0"/>
              <a:t> </a:t>
            </a:r>
            <a:fld id="{F40CD079-BC3F-4086-BA81-31A79D845B02}" type="slidenum">
              <a:rPr lang="en-GB" smtClean="0"/>
              <a:pPr/>
              <a:t>33</a:t>
            </a:fld>
            <a:endParaRPr lang="en-GB" dirty="0"/>
          </a:p>
        </p:txBody>
      </p:sp>
    </p:spTree>
    <p:extLst>
      <p:ext uri="{BB962C8B-B14F-4D97-AF65-F5344CB8AC3E}">
        <p14:creationId xmlns:p14="http://schemas.microsoft.com/office/powerpoint/2010/main" val="231873819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Gruppenfragen</a:t>
            </a:r>
            <a:endParaRPr lang="de-DE" dirty="0"/>
          </a:p>
        </p:txBody>
      </p:sp>
      <p:sp>
        <p:nvSpPr>
          <p:cNvPr id="3" name="Content Placeholder 2"/>
          <p:cNvSpPr>
            <a:spLocks noGrp="1"/>
          </p:cNvSpPr>
          <p:nvPr>
            <p:ph sz="quarter" idx="15"/>
          </p:nvPr>
        </p:nvSpPr>
        <p:spPr>
          <a:xfrm>
            <a:off x="1547664" y="1752600"/>
            <a:ext cx="7062936" cy="4419600"/>
          </a:xfrm>
        </p:spPr>
        <p:txBody>
          <a:bodyPr/>
          <a:lstStyle/>
          <a:p>
            <a:pPr marL="0" lvl="1" indent="0">
              <a:buClr>
                <a:srgbClr val="000000"/>
              </a:buClr>
              <a:buNone/>
            </a:pPr>
            <a:endParaRPr lang="de-DE" sz="600" dirty="0" smtClean="0">
              <a:solidFill>
                <a:srgbClr val="000000"/>
              </a:solidFill>
            </a:endParaRPr>
          </a:p>
          <a:p>
            <a:pPr marL="0" lvl="1" indent="0">
              <a:buClr>
                <a:srgbClr val="000000"/>
              </a:buClr>
              <a:buNone/>
            </a:pPr>
            <a:r>
              <a:rPr lang="de-DE" dirty="0" smtClean="0">
                <a:solidFill>
                  <a:srgbClr val="000000"/>
                </a:solidFill>
              </a:rPr>
              <a:t>Was sind/waren die größten Hindernisse bei der Veröffentlichung Ihrer Daten unter einer offenen Lizenz?</a:t>
            </a:r>
            <a:endParaRPr lang="de-DE" dirty="0">
              <a:solidFill>
                <a:srgbClr val="000000"/>
              </a:solidFill>
            </a:endParaRPr>
          </a:p>
        </p:txBody>
      </p:sp>
      <p:sp>
        <p:nvSpPr>
          <p:cNvPr id="4" name="Slide Number Placeholder 3"/>
          <p:cNvSpPr>
            <a:spLocks noGrp="1"/>
          </p:cNvSpPr>
          <p:nvPr>
            <p:ph type="sldNum" sz="quarter" idx="18"/>
          </p:nvPr>
        </p:nvSpPr>
        <p:spPr/>
        <p:txBody>
          <a:bodyPr/>
          <a:lstStyle/>
          <a:p>
            <a:r>
              <a:rPr lang="en-GB" dirty="0" err="1"/>
              <a:t>Folie</a:t>
            </a:r>
            <a:r>
              <a:rPr lang="en-GB" dirty="0"/>
              <a:t> </a:t>
            </a:r>
            <a:fld id="{F40CD079-BC3F-4086-BA81-31A79D845B02}" type="slidenum">
              <a:rPr lang="en-GB" smtClean="0"/>
              <a:pPr/>
              <a:t>34</a:t>
            </a:fld>
            <a:endParaRPr lang="en-GB" dirty="0"/>
          </a:p>
        </p:txBody>
      </p:sp>
      <p:pic>
        <p:nvPicPr>
          <p:cNvPr id="1026" name="Picture 2" descr="C:\Users\loutasn\Downloads\1377268100_talk.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5556" y="1771967"/>
            <a:ext cx="792089" cy="792089"/>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252198" y="2553284"/>
            <a:ext cx="1277888" cy="184666"/>
          </a:xfrm>
          <a:prstGeom prst="rect">
            <a:avLst/>
          </a:prstGeom>
        </p:spPr>
        <p:txBody>
          <a:bodyPr wrap="square">
            <a:spAutoFit/>
          </a:bodyPr>
          <a:lstStyle/>
          <a:p>
            <a:r>
              <a:rPr lang="en-GB" sz="600" dirty="0"/>
              <a:t> http://www.visualpharm.com</a:t>
            </a:r>
          </a:p>
        </p:txBody>
      </p:sp>
    </p:spTree>
    <p:extLst>
      <p:ext uri="{BB962C8B-B14F-4D97-AF65-F5344CB8AC3E}">
        <p14:creationId xmlns:p14="http://schemas.microsoft.com/office/powerpoint/2010/main" val="331183932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539552" y="2132856"/>
            <a:ext cx="8071048" cy="914400"/>
          </a:xfrm>
        </p:spPr>
        <p:txBody>
          <a:bodyPr/>
          <a:lstStyle/>
          <a:p>
            <a:r>
              <a:rPr lang="de-DE" sz="7200" i="0" dirty="0" smtClean="0">
                <a:solidFill>
                  <a:schemeClr val="accent1"/>
                </a:solidFill>
                <a:latin typeface="Bradley Hand ITC" pitchFamily="66" charset="0"/>
              </a:rPr>
              <a:t>Vielen Dank!</a:t>
            </a:r>
            <a:br>
              <a:rPr lang="de-DE" sz="7200" i="0" dirty="0" smtClean="0">
                <a:solidFill>
                  <a:schemeClr val="accent1"/>
                </a:solidFill>
                <a:latin typeface="Bradley Hand ITC" pitchFamily="66" charset="0"/>
              </a:rPr>
            </a:br>
            <a:r>
              <a:rPr lang="de-DE" sz="4800" i="0" dirty="0" smtClean="0">
                <a:solidFill>
                  <a:schemeClr val="accent1"/>
                </a:solidFill>
                <a:latin typeface="Bradley Hand ITC" pitchFamily="66" charset="0"/>
              </a:rPr>
              <a:t>...und jetzt IHRE Fragen</a:t>
            </a:r>
            <a:r>
              <a:rPr lang="en-GB" sz="4800" i="0" dirty="0" smtClean="0">
                <a:solidFill>
                  <a:schemeClr val="accent1"/>
                </a:solidFill>
                <a:latin typeface="Bradley Hand ITC" pitchFamily="66" charset="0"/>
              </a:rPr>
              <a:t>?</a:t>
            </a:r>
            <a:endParaRPr lang="en-GB" b="0" dirty="0" smtClean="0"/>
          </a:p>
        </p:txBody>
      </p:sp>
      <p:sp>
        <p:nvSpPr>
          <p:cNvPr id="4" name="Slide Number Placeholder 3"/>
          <p:cNvSpPr>
            <a:spLocks noGrp="1"/>
          </p:cNvSpPr>
          <p:nvPr>
            <p:ph type="sldNum" sz="quarter" idx="12"/>
          </p:nvPr>
        </p:nvSpPr>
        <p:spPr/>
        <p:txBody>
          <a:bodyPr/>
          <a:lstStyle/>
          <a:p>
            <a:r>
              <a:rPr lang="en-GB" dirty="0" err="1"/>
              <a:t>Folie</a:t>
            </a:r>
            <a:r>
              <a:rPr lang="en-GB" dirty="0"/>
              <a:t> </a:t>
            </a:r>
            <a:fld id="{F40CD079-BC3F-4086-BA81-31A79D845B02}" type="slidenum">
              <a:rPr lang="en-GB" smtClean="0"/>
              <a:pPr/>
              <a:t>35</a:t>
            </a:fld>
            <a:endParaRPr lang="en-GB"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Referenzen</a:t>
            </a:r>
            <a:endParaRPr lang="de-DE" dirty="0"/>
          </a:p>
        </p:txBody>
      </p:sp>
      <p:sp>
        <p:nvSpPr>
          <p:cNvPr id="5" name="Content Placeholder 4"/>
          <p:cNvSpPr>
            <a:spLocks noGrp="1"/>
          </p:cNvSpPr>
          <p:nvPr>
            <p:ph sz="quarter" idx="14"/>
          </p:nvPr>
        </p:nvSpPr>
        <p:spPr>
          <a:xfrm>
            <a:off x="533400" y="1752601"/>
            <a:ext cx="4038600" cy="4628727"/>
          </a:xfrm>
        </p:spPr>
        <p:txBody>
          <a:bodyPr/>
          <a:lstStyle/>
          <a:p>
            <a:r>
              <a:rPr lang="en-GB" sz="800" dirty="0" err="1" smtClean="0"/>
              <a:t>Folie</a:t>
            </a:r>
            <a:r>
              <a:rPr lang="en-GB" sz="800" dirty="0" smtClean="0"/>
              <a:t> 8:</a:t>
            </a:r>
            <a:endParaRPr lang="en-GB" sz="800" dirty="0"/>
          </a:p>
          <a:p>
            <a:pPr lvl="1"/>
            <a:r>
              <a:rPr lang="en-GB" sz="800" dirty="0"/>
              <a:t>The Open Knowledge Foundation. Open Definition. </a:t>
            </a:r>
            <a:r>
              <a:rPr lang="en-GB" sz="800" dirty="0">
                <a:hlinkClick r:id="rId3"/>
              </a:rPr>
              <a:t>http://opendefinition.org</a:t>
            </a:r>
            <a:r>
              <a:rPr lang="en-GB" sz="800" dirty="0" smtClean="0">
                <a:hlinkClick r:id="rId3"/>
              </a:rPr>
              <a:t>/</a:t>
            </a:r>
            <a:r>
              <a:rPr lang="en-GB" sz="800" dirty="0" smtClean="0"/>
              <a:t> </a:t>
            </a:r>
            <a:endParaRPr lang="en-GB" sz="800" dirty="0"/>
          </a:p>
          <a:p>
            <a:pPr lvl="1"/>
            <a:r>
              <a:rPr lang="en-GB" sz="800" dirty="0"/>
              <a:t>The Open Knowledge Foundation. Open Data - An Introduction. </a:t>
            </a:r>
            <a:r>
              <a:rPr lang="en-GB" sz="800" dirty="0">
                <a:hlinkClick r:id="rId4"/>
              </a:rPr>
              <a:t>http://okfn.org/opendata</a:t>
            </a:r>
            <a:r>
              <a:rPr lang="en-GB" sz="800" dirty="0" smtClean="0">
                <a:hlinkClick r:id="rId4"/>
              </a:rPr>
              <a:t>/</a:t>
            </a:r>
            <a:r>
              <a:rPr lang="en-GB" sz="800" dirty="0" smtClean="0"/>
              <a:t> </a:t>
            </a:r>
            <a:endParaRPr lang="en-GB" sz="800" dirty="0"/>
          </a:p>
          <a:p>
            <a:r>
              <a:rPr lang="en-GB" sz="800" dirty="0"/>
              <a:t> </a:t>
            </a:r>
            <a:r>
              <a:rPr lang="en-GB" sz="800" dirty="0" err="1" smtClean="0"/>
              <a:t>Folie</a:t>
            </a:r>
            <a:r>
              <a:rPr lang="en-GB" sz="800" dirty="0" smtClean="0"/>
              <a:t> 9:</a:t>
            </a:r>
            <a:endParaRPr lang="en-GB" sz="800" dirty="0"/>
          </a:p>
          <a:p>
            <a:pPr lvl="1"/>
            <a:r>
              <a:rPr lang="en-GB" sz="800" dirty="0"/>
              <a:t>LOD Around The Clock (LATC). 5 ★ Open Data. </a:t>
            </a:r>
            <a:r>
              <a:rPr lang="en-GB" sz="800" dirty="0">
                <a:hlinkClick r:id="rId5"/>
              </a:rPr>
              <a:t>http://5stardata.info</a:t>
            </a:r>
            <a:r>
              <a:rPr lang="en-GB" sz="800" dirty="0" smtClean="0">
                <a:hlinkClick r:id="rId5"/>
              </a:rPr>
              <a:t>/</a:t>
            </a:r>
            <a:r>
              <a:rPr lang="en-GB" sz="800" dirty="0" smtClean="0"/>
              <a:t> </a:t>
            </a:r>
            <a:endParaRPr lang="en-GB" sz="800" dirty="0"/>
          </a:p>
          <a:p>
            <a:r>
              <a:rPr lang="en-GB" sz="800" dirty="0" err="1" smtClean="0"/>
              <a:t>Folie</a:t>
            </a:r>
            <a:r>
              <a:rPr lang="en-GB" sz="800" dirty="0" smtClean="0"/>
              <a:t>  </a:t>
            </a:r>
            <a:r>
              <a:rPr lang="en-GB" sz="800" dirty="0"/>
              <a:t>11:</a:t>
            </a:r>
          </a:p>
          <a:p>
            <a:pPr lvl="1"/>
            <a:r>
              <a:rPr lang="en-GB" sz="800" dirty="0"/>
              <a:t>Directive 2013/37/EU of the European Parliament and of the Council amending Directive 2003/98/EC on the reuse of public sector information. </a:t>
            </a:r>
            <a:r>
              <a:rPr lang="en-GB" sz="800" dirty="0">
                <a:hlinkClick r:id="rId6"/>
              </a:rPr>
              <a:t>http://eur-lex.europa.eu/LexUriServ/LexUriServ.do?uri=OJ:L:2013:175:0001:0008:EN:PDF</a:t>
            </a:r>
            <a:r>
              <a:rPr lang="en-GB" sz="800" dirty="0"/>
              <a:t> </a:t>
            </a:r>
          </a:p>
          <a:p>
            <a:pPr lvl="1"/>
            <a:r>
              <a:rPr lang="en-GB" sz="800" dirty="0"/>
              <a:t>European Commission. Revision of the PSI Directive.  </a:t>
            </a:r>
            <a:r>
              <a:rPr lang="en-GB" sz="800" dirty="0">
                <a:hlinkClick r:id="rId7"/>
              </a:rPr>
              <a:t>http://ec.europa.eu/information_society/policy/psi/revision_directive/index_en.htm</a:t>
            </a:r>
            <a:r>
              <a:rPr lang="en-GB" sz="800" dirty="0"/>
              <a:t> </a:t>
            </a:r>
          </a:p>
          <a:p>
            <a:r>
              <a:rPr lang="en-GB" sz="800" dirty="0" err="1" smtClean="0"/>
              <a:t>Folie</a:t>
            </a:r>
            <a:r>
              <a:rPr lang="en-GB" sz="800" dirty="0" smtClean="0"/>
              <a:t> 17:</a:t>
            </a:r>
            <a:endParaRPr lang="en-GB" sz="800" dirty="0"/>
          </a:p>
          <a:p>
            <a:pPr lvl="1"/>
            <a:r>
              <a:rPr lang="en-GB" sz="800" dirty="0"/>
              <a:t>Creative Commons. About the licenses. </a:t>
            </a:r>
            <a:r>
              <a:rPr lang="en-GB" sz="800" dirty="0">
                <a:hlinkClick r:id="rId8"/>
              </a:rPr>
              <a:t>http://creativecommons.org/licenses</a:t>
            </a:r>
            <a:r>
              <a:rPr lang="en-GB" sz="800" dirty="0" smtClean="0">
                <a:hlinkClick r:id="rId8"/>
              </a:rPr>
              <a:t>/</a:t>
            </a:r>
            <a:r>
              <a:rPr lang="en-GB" sz="800" dirty="0" smtClean="0"/>
              <a:t> </a:t>
            </a:r>
            <a:endParaRPr lang="en-GB" sz="800" dirty="0"/>
          </a:p>
          <a:p>
            <a:r>
              <a:rPr lang="en-GB" sz="800" dirty="0" err="1" smtClean="0"/>
              <a:t>Folie</a:t>
            </a:r>
            <a:r>
              <a:rPr lang="en-GB" sz="800" dirty="0" smtClean="0"/>
              <a:t> 19:</a:t>
            </a:r>
            <a:endParaRPr lang="en-GB" sz="800" dirty="0"/>
          </a:p>
          <a:p>
            <a:pPr lvl="1"/>
            <a:r>
              <a:rPr lang="en-GB" sz="800" dirty="0"/>
              <a:t>(UK) National Archives. Government </a:t>
            </a:r>
            <a:r>
              <a:rPr lang="en-GB" sz="800" dirty="0" smtClean="0"/>
              <a:t>license </a:t>
            </a:r>
            <a:r>
              <a:rPr lang="en-GB" sz="800" dirty="0"/>
              <a:t>for public sector information</a:t>
            </a:r>
            <a:r>
              <a:rPr lang="en-GB" sz="800" dirty="0" smtClean="0"/>
              <a:t>. </a:t>
            </a:r>
            <a:r>
              <a:rPr lang="en-GB" sz="800" dirty="0" smtClean="0">
                <a:hlinkClick r:id="rId9"/>
              </a:rPr>
              <a:t>http</a:t>
            </a:r>
            <a:r>
              <a:rPr lang="en-GB" sz="800" dirty="0">
                <a:hlinkClick r:id="rId9"/>
              </a:rPr>
              <a:t>://</a:t>
            </a:r>
            <a:r>
              <a:rPr lang="en-GB" sz="800" dirty="0" smtClean="0">
                <a:hlinkClick r:id="rId9"/>
              </a:rPr>
              <a:t>www.nationalarchives.gov.uk/doc/open-government-license/version/1/open-government-license.htm</a:t>
            </a:r>
            <a:r>
              <a:rPr lang="en-GB" sz="800" dirty="0" smtClean="0"/>
              <a:t> </a:t>
            </a:r>
          </a:p>
          <a:p>
            <a:endParaRPr lang="en-GB" sz="800" dirty="0" smtClean="0"/>
          </a:p>
          <a:p>
            <a:pPr>
              <a:buFont typeface="Arial" pitchFamily="34" charset="0"/>
              <a:buChar char="•"/>
            </a:pPr>
            <a:endParaRPr lang="en-GB" sz="800" dirty="0" smtClean="0"/>
          </a:p>
        </p:txBody>
      </p:sp>
      <p:sp>
        <p:nvSpPr>
          <p:cNvPr id="6" name="Content Placeholder 5"/>
          <p:cNvSpPr>
            <a:spLocks noGrp="1"/>
          </p:cNvSpPr>
          <p:nvPr>
            <p:ph sz="quarter" idx="15"/>
          </p:nvPr>
        </p:nvSpPr>
        <p:spPr/>
        <p:txBody>
          <a:bodyPr/>
          <a:lstStyle/>
          <a:p>
            <a:r>
              <a:rPr lang="en-GB" sz="800" dirty="0" err="1" smtClean="0"/>
              <a:t>Folie</a:t>
            </a:r>
            <a:r>
              <a:rPr lang="en-GB" sz="800" dirty="0" smtClean="0"/>
              <a:t> 21:</a:t>
            </a:r>
            <a:endParaRPr lang="en-GB" sz="800" dirty="0"/>
          </a:p>
          <a:p>
            <a:pPr lvl="1"/>
            <a:r>
              <a:rPr lang="en-GB" sz="800" dirty="0"/>
              <a:t>Marc de </a:t>
            </a:r>
            <a:r>
              <a:rPr lang="en-GB" sz="800" dirty="0" err="1"/>
              <a:t>Vries</a:t>
            </a:r>
            <a:r>
              <a:rPr lang="en-GB" sz="800" dirty="0"/>
              <a:t>. Open Data and Liability. </a:t>
            </a:r>
            <a:r>
              <a:rPr lang="en-GB" sz="800" dirty="0" err="1"/>
              <a:t>EPSIplatform</a:t>
            </a:r>
            <a:r>
              <a:rPr lang="en-GB" sz="800" dirty="0"/>
              <a:t> Topic Report No. 2012/13. </a:t>
            </a:r>
            <a:r>
              <a:rPr lang="en-GB" sz="800" dirty="0" smtClean="0">
                <a:hlinkClick r:id="rId10"/>
              </a:rPr>
              <a:t>http</a:t>
            </a:r>
            <a:r>
              <a:rPr lang="en-GB" sz="800" dirty="0">
                <a:hlinkClick r:id="rId10"/>
              </a:rPr>
              <a:t>://</a:t>
            </a:r>
            <a:r>
              <a:rPr lang="en-GB" sz="800" dirty="0" smtClean="0">
                <a:hlinkClick r:id="rId10"/>
              </a:rPr>
              <a:t>epsiplatform.eu/sites/default/files/Final%20TR%20Open%20Data%20and%20Liability.pdf</a:t>
            </a:r>
            <a:r>
              <a:rPr lang="en-GB" sz="800" dirty="0" smtClean="0"/>
              <a:t> </a:t>
            </a:r>
            <a:endParaRPr lang="es-ES" sz="800" dirty="0" smtClean="0"/>
          </a:p>
          <a:p>
            <a:r>
              <a:rPr lang="es-ES" sz="800" dirty="0" smtClean="0"/>
              <a:t>Folie 24:</a:t>
            </a:r>
          </a:p>
          <a:p>
            <a:pPr lvl="1">
              <a:buFont typeface="Arial" pitchFamily="34" charset="0"/>
              <a:buChar char="•"/>
            </a:pPr>
            <a:r>
              <a:rPr lang="es-ES" sz="800" dirty="0" err="1" smtClean="0"/>
              <a:t>Discovery</a:t>
            </a:r>
            <a:r>
              <a:rPr lang="es-ES" sz="800" dirty="0" smtClean="0"/>
              <a:t>. </a:t>
            </a:r>
            <a:r>
              <a:rPr lang="es-ES" sz="800" dirty="0" err="1" smtClean="0"/>
              <a:t>Discovery</a:t>
            </a:r>
            <a:r>
              <a:rPr lang="es-ES" sz="800" dirty="0" smtClean="0"/>
              <a:t> Open </a:t>
            </a:r>
            <a:r>
              <a:rPr lang="es-ES" sz="800" dirty="0" err="1" smtClean="0"/>
              <a:t>Metadata</a:t>
            </a:r>
            <a:r>
              <a:rPr lang="es-ES" sz="800" dirty="0" smtClean="0"/>
              <a:t> </a:t>
            </a:r>
            <a:r>
              <a:rPr lang="es-ES" sz="800" dirty="0" err="1" smtClean="0"/>
              <a:t>Principles</a:t>
            </a:r>
            <a:r>
              <a:rPr lang="es-ES" sz="800" dirty="0" smtClean="0"/>
              <a:t>. </a:t>
            </a:r>
            <a:r>
              <a:rPr lang="en-GB" sz="800" dirty="0" smtClean="0">
                <a:hlinkClick r:id="rId11"/>
              </a:rPr>
              <a:t>http://discovery.ac.uk/businesscase/principles/</a:t>
            </a:r>
            <a:endParaRPr lang="en-GB" sz="800" dirty="0" smtClean="0"/>
          </a:p>
          <a:p>
            <a:r>
              <a:rPr lang="en-GB" sz="800" dirty="0" err="1" smtClean="0"/>
              <a:t>Folie</a:t>
            </a:r>
            <a:r>
              <a:rPr lang="en-GB" sz="800" dirty="0" smtClean="0"/>
              <a:t> 31-36:</a:t>
            </a:r>
          </a:p>
          <a:p>
            <a:pPr lvl="1">
              <a:buFont typeface="Arial" pitchFamily="34" charset="0"/>
              <a:buChar char="•"/>
            </a:pPr>
            <a:r>
              <a:rPr lang="es-ES" sz="800" dirty="0" err="1" smtClean="0"/>
              <a:t>Europeana</a:t>
            </a:r>
            <a:r>
              <a:rPr lang="es-ES" sz="800" dirty="0" smtClean="0"/>
              <a:t>. </a:t>
            </a:r>
            <a:r>
              <a:rPr lang="es-ES" sz="800" dirty="0" err="1" smtClean="0"/>
              <a:t>The</a:t>
            </a:r>
            <a:r>
              <a:rPr lang="es-ES" sz="800" dirty="0" smtClean="0"/>
              <a:t> </a:t>
            </a:r>
            <a:r>
              <a:rPr lang="es-ES" sz="800" dirty="0" err="1" smtClean="0"/>
              <a:t>Problem</a:t>
            </a:r>
            <a:r>
              <a:rPr lang="es-ES" sz="800" dirty="0" smtClean="0"/>
              <a:t> of </a:t>
            </a:r>
            <a:r>
              <a:rPr lang="es-ES" sz="800" dirty="0" err="1" smtClean="0"/>
              <a:t>the</a:t>
            </a:r>
            <a:r>
              <a:rPr lang="es-ES" sz="800" dirty="0" smtClean="0"/>
              <a:t> </a:t>
            </a:r>
            <a:r>
              <a:rPr lang="es-ES" sz="800" dirty="0" err="1" smtClean="0"/>
              <a:t>Yellow</a:t>
            </a:r>
            <a:r>
              <a:rPr lang="es-ES" sz="800" dirty="0" smtClean="0"/>
              <a:t> </a:t>
            </a:r>
            <a:r>
              <a:rPr lang="es-ES" sz="800" dirty="0" err="1" smtClean="0"/>
              <a:t>Milkmaid</a:t>
            </a:r>
            <a:r>
              <a:rPr lang="es-ES" sz="800" dirty="0" smtClean="0"/>
              <a:t>: A Business </a:t>
            </a:r>
            <a:r>
              <a:rPr lang="es-ES" sz="800" dirty="0" err="1" smtClean="0"/>
              <a:t>Model</a:t>
            </a:r>
            <a:r>
              <a:rPr lang="es-ES" sz="800" dirty="0" smtClean="0"/>
              <a:t> </a:t>
            </a:r>
            <a:r>
              <a:rPr lang="es-ES" sz="800" dirty="0" err="1" smtClean="0"/>
              <a:t>Perspective</a:t>
            </a:r>
            <a:r>
              <a:rPr lang="es-ES" sz="800" dirty="0" smtClean="0"/>
              <a:t> </a:t>
            </a:r>
            <a:r>
              <a:rPr lang="es-ES" sz="800" dirty="0" err="1" smtClean="0"/>
              <a:t>on</a:t>
            </a:r>
            <a:r>
              <a:rPr lang="es-ES" sz="800" dirty="0" smtClean="0"/>
              <a:t> Open </a:t>
            </a:r>
            <a:r>
              <a:rPr lang="es-ES" sz="800" dirty="0" err="1" smtClean="0"/>
              <a:t>Metadata</a:t>
            </a:r>
            <a:r>
              <a:rPr lang="es-ES" sz="800" dirty="0" smtClean="0"/>
              <a:t>. White </a:t>
            </a:r>
            <a:r>
              <a:rPr lang="es-ES" sz="800" dirty="0" err="1" smtClean="0"/>
              <a:t>Paper</a:t>
            </a:r>
            <a:r>
              <a:rPr lang="es-ES" sz="800" dirty="0" smtClean="0"/>
              <a:t> No.2. </a:t>
            </a:r>
            <a:r>
              <a:rPr lang="es-ES" sz="800" dirty="0" err="1" smtClean="0"/>
              <a:t>November</a:t>
            </a:r>
            <a:r>
              <a:rPr lang="es-ES" sz="800" dirty="0" smtClean="0"/>
              <a:t> 2011. </a:t>
            </a:r>
            <a:r>
              <a:rPr lang="es-ES" sz="800" dirty="0" smtClean="0">
                <a:hlinkClick r:id="rId12"/>
              </a:rPr>
              <a:t>http://pro.europeana.eu/documents/858566/2cbf1f78-e036-4088-af25-94684ff90dc5</a:t>
            </a:r>
            <a:endParaRPr lang="es-ES" sz="800" dirty="0" smtClean="0"/>
          </a:p>
          <a:p>
            <a:pPr lvl="1">
              <a:buFont typeface="Arial" pitchFamily="34" charset="0"/>
              <a:buChar char="•"/>
            </a:pPr>
            <a:r>
              <a:rPr lang="es-ES" sz="800" dirty="0" err="1" smtClean="0"/>
              <a:t>Jill</a:t>
            </a:r>
            <a:r>
              <a:rPr lang="es-ES" sz="800" dirty="0" smtClean="0"/>
              <a:t> </a:t>
            </a:r>
            <a:r>
              <a:rPr lang="es-ES" sz="800" dirty="0" err="1" smtClean="0"/>
              <a:t>Cousins</a:t>
            </a:r>
            <a:r>
              <a:rPr lang="es-ES" sz="800" dirty="0" smtClean="0"/>
              <a:t>. </a:t>
            </a:r>
            <a:r>
              <a:rPr lang="es-ES" sz="800" dirty="0" err="1" smtClean="0"/>
              <a:t>Europeana</a:t>
            </a:r>
            <a:r>
              <a:rPr lang="es-ES" sz="800" dirty="0" smtClean="0"/>
              <a:t>. Data Exchange </a:t>
            </a:r>
            <a:r>
              <a:rPr lang="es-ES" sz="800" dirty="0" err="1" smtClean="0"/>
              <a:t>Agreements</a:t>
            </a:r>
            <a:r>
              <a:rPr lang="es-ES" sz="800" dirty="0" smtClean="0"/>
              <a:t>. </a:t>
            </a:r>
            <a:r>
              <a:rPr lang="es-ES" sz="800" dirty="0" err="1" smtClean="0"/>
              <a:t>May</a:t>
            </a:r>
            <a:r>
              <a:rPr lang="es-ES" sz="800" dirty="0" smtClean="0"/>
              <a:t> 2011. </a:t>
            </a:r>
            <a:r>
              <a:rPr lang="es-ES" sz="800" dirty="0" smtClean="0">
                <a:hlinkClick r:id="rId13"/>
              </a:rPr>
              <a:t>http://bit.ly/14Hwe5D</a:t>
            </a:r>
            <a:endParaRPr lang="es-ES" sz="800" dirty="0" smtClean="0"/>
          </a:p>
          <a:p>
            <a:r>
              <a:rPr lang="es-ES" sz="800" dirty="0" smtClean="0"/>
              <a:t>Folie 37:</a:t>
            </a:r>
          </a:p>
          <a:p>
            <a:pPr lvl="1">
              <a:buFont typeface="Arial" pitchFamily="34" charset="0"/>
              <a:buChar char="•"/>
            </a:pPr>
            <a:r>
              <a:rPr lang="es-ES" sz="800" dirty="0" err="1" smtClean="0"/>
              <a:t>The</a:t>
            </a:r>
            <a:r>
              <a:rPr lang="es-ES" sz="800" dirty="0" smtClean="0"/>
              <a:t> </a:t>
            </a:r>
            <a:r>
              <a:rPr lang="es-ES" sz="800" dirty="0" err="1" smtClean="0"/>
              <a:t>Europeana</a:t>
            </a:r>
            <a:r>
              <a:rPr lang="es-ES" sz="800" dirty="0" smtClean="0"/>
              <a:t> </a:t>
            </a:r>
            <a:r>
              <a:rPr lang="es-ES" sz="800" dirty="0" err="1" smtClean="0"/>
              <a:t>Licensing</a:t>
            </a:r>
            <a:r>
              <a:rPr lang="es-ES" sz="800" dirty="0" smtClean="0"/>
              <a:t> Framework. </a:t>
            </a:r>
            <a:r>
              <a:rPr lang="es-ES" sz="800" dirty="0" smtClean="0">
                <a:hlinkClick r:id="rId14"/>
              </a:rPr>
              <a:t>http://pro.europeana.eu/documents/858566/7f14c82a-f76c-4f4f-b8a7-600d2168a73d</a:t>
            </a:r>
            <a:endParaRPr lang="es-ES" sz="800" dirty="0" smtClean="0"/>
          </a:p>
          <a:p>
            <a:pPr>
              <a:buFont typeface="Arial" pitchFamily="34" charset="0"/>
              <a:buChar char="•"/>
            </a:pPr>
            <a:endParaRPr lang="es-ES" sz="800" dirty="0" smtClean="0"/>
          </a:p>
          <a:p>
            <a:pPr>
              <a:buFont typeface="Arial" pitchFamily="34" charset="0"/>
              <a:buChar char="•"/>
            </a:pPr>
            <a:endParaRPr lang="en-GB" sz="800" dirty="0" smtClean="0"/>
          </a:p>
          <a:p>
            <a:pPr>
              <a:buFont typeface="Arial" pitchFamily="34" charset="0"/>
              <a:buChar char="•"/>
            </a:pPr>
            <a:endParaRPr lang="en-GB" sz="800" dirty="0"/>
          </a:p>
        </p:txBody>
      </p:sp>
      <p:sp>
        <p:nvSpPr>
          <p:cNvPr id="4" name="Slide Number Placeholder 3"/>
          <p:cNvSpPr>
            <a:spLocks noGrp="1"/>
          </p:cNvSpPr>
          <p:nvPr>
            <p:ph type="sldNum" sz="quarter" idx="18"/>
          </p:nvPr>
        </p:nvSpPr>
        <p:spPr/>
        <p:txBody>
          <a:bodyPr/>
          <a:lstStyle/>
          <a:p>
            <a:r>
              <a:rPr lang="en-GB" dirty="0" err="1"/>
              <a:t>Folie</a:t>
            </a:r>
            <a:r>
              <a:rPr lang="en-GB" dirty="0"/>
              <a:t> </a:t>
            </a:r>
            <a:fld id="{F40CD079-BC3F-4086-BA81-31A79D845B02}" type="slidenum">
              <a:rPr lang="en-GB" smtClean="0"/>
              <a:pPr/>
              <a:t>36</a:t>
            </a:fld>
            <a:endParaRPr lang="en-GB" dirty="0"/>
          </a:p>
        </p:txBody>
      </p:sp>
    </p:spTree>
    <p:extLst>
      <p:ext uri="{BB962C8B-B14F-4D97-AF65-F5344CB8AC3E}">
        <p14:creationId xmlns:p14="http://schemas.microsoft.com/office/powerpoint/2010/main" val="90412724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Weiterführende Informationen</a:t>
            </a:r>
            <a:endParaRPr lang="de-DE" dirty="0"/>
          </a:p>
        </p:txBody>
      </p:sp>
      <p:sp>
        <p:nvSpPr>
          <p:cNvPr id="5" name="Content Placeholder 4"/>
          <p:cNvSpPr>
            <a:spLocks noGrp="1"/>
          </p:cNvSpPr>
          <p:nvPr>
            <p:ph sz="quarter" idx="15"/>
          </p:nvPr>
        </p:nvSpPr>
        <p:spPr>
          <a:xfrm>
            <a:off x="1475656" y="1752600"/>
            <a:ext cx="7134944" cy="4419600"/>
          </a:xfrm>
        </p:spPr>
        <p:txBody>
          <a:bodyPr/>
          <a:lstStyle/>
          <a:p>
            <a:r>
              <a:rPr lang="en-GB" sz="1800" dirty="0" smtClean="0"/>
              <a:t>N. </a:t>
            </a:r>
            <a:r>
              <a:rPr lang="en-GB" sz="1800" dirty="0" err="1" smtClean="0"/>
              <a:t>Korn</a:t>
            </a:r>
            <a:r>
              <a:rPr lang="en-GB" sz="1800" dirty="0" smtClean="0"/>
              <a:t> and C. Oppenheim. Licensing Open Data: A Practical Guide. </a:t>
            </a:r>
            <a:r>
              <a:rPr lang="en-GB" sz="1800" dirty="0" smtClean="0">
                <a:hlinkClick r:id="rId3"/>
              </a:rPr>
              <a:t>http://discovery.ac.uk/businesscase/principles/</a:t>
            </a:r>
            <a:endParaRPr lang="en-GB" sz="1800" dirty="0" smtClean="0"/>
          </a:p>
          <a:p>
            <a:endParaRPr lang="en-GB" sz="1800" dirty="0" smtClean="0"/>
          </a:p>
          <a:p>
            <a:r>
              <a:rPr lang="en-GB" sz="1800" dirty="0" smtClean="0"/>
              <a:t/>
            </a:r>
            <a:br>
              <a:rPr lang="en-GB" sz="1800" dirty="0" smtClean="0"/>
            </a:br>
            <a:r>
              <a:rPr lang="en-GB" sz="1800" dirty="0" err="1" smtClean="0"/>
              <a:t>Europeana</a:t>
            </a:r>
            <a:r>
              <a:rPr lang="en-GB" sz="1800" dirty="0" smtClean="0"/>
              <a:t>. The Problem of the Yellow Milkmaid: A Business Model Perspective on Open Metadata. White Paper No.2. November 2011. </a:t>
            </a:r>
            <a:r>
              <a:rPr lang="en-GB" sz="1800" dirty="0" smtClean="0">
                <a:hlinkClick r:id="rId4"/>
              </a:rPr>
              <a:t>http://pro.europeana.eu/documents/858566/2cbf1f78-e036-4088-af25-94684ff90dc5</a:t>
            </a:r>
            <a:r>
              <a:rPr lang="en-GB" sz="1800" dirty="0" smtClean="0"/>
              <a:t> </a:t>
            </a:r>
          </a:p>
          <a:p>
            <a:endParaRPr lang="en-GB" sz="1800" dirty="0" smtClean="0"/>
          </a:p>
          <a:p>
            <a:endParaRPr lang="en-GB" sz="1800" dirty="0" smtClean="0"/>
          </a:p>
          <a:p>
            <a:endParaRPr lang="en-GB" sz="1800" dirty="0" smtClean="0"/>
          </a:p>
        </p:txBody>
      </p:sp>
      <p:sp>
        <p:nvSpPr>
          <p:cNvPr id="3" name="Slide Number Placeholder 2"/>
          <p:cNvSpPr>
            <a:spLocks noGrp="1"/>
          </p:cNvSpPr>
          <p:nvPr>
            <p:ph type="sldNum" sz="quarter" idx="18"/>
          </p:nvPr>
        </p:nvSpPr>
        <p:spPr/>
        <p:txBody>
          <a:bodyPr/>
          <a:lstStyle/>
          <a:p>
            <a:r>
              <a:rPr lang="en-GB" dirty="0" err="1"/>
              <a:t>Folie</a:t>
            </a:r>
            <a:r>
              <a:rPr lang="en-GB" dirty="0"/>
              <a:t> </a:t>
            </a:r>
            <a:fld id="{7703A140-4BD5-4963-8DDB-02EE24C99514}" type="slidenum">
              <a:rPr lang="en-GB" smtClean="0"/>
              <a:pPr/>
              <a:t>37</a:t>
            </a:fld>
            <a:endParaRPr lang="en-GB" dirty="0"/>
          </a:p>
        </p:txBody>
      </p:sp>
      <p:pic>
        <p:nvPicPr>
          <p:cNvPr id="6" name="Picture 2" descr="Licensing Open Data: A Practical Guide"/>
          <p:cNvPicPr>
            <a:picLocks noChangeAspect="1" noChangeArrowheads="1"/>
          </p:cNvPicPr>
          <p:nvPr/>
        </p:nvPicPr>
        <p:blipFill>
          <a:blip r:embed="rId5" cstate="print"/>
          <a:srcRect/>
          <a:stretch>
            <a:fillRect/>
          </a:stretch>
        </p:blipFill>
        <p:spPr bwMode="auto">
          <a:xfrm>
            <a:off x="467544" y="1772636"/>
            <a:ext cx="726879" cy="1008112"/>
          </a:xfrm>
          <a:prstGeom prst="rect">
            <a:avLst/>
          </a:prstGeom>
          <a:ln>
            <a:noFill/>
          </a:ln>
          <a:effectLst>
            <a:outerShdw blurRad="292100" dist="139700" dir="2700000" algn="tl" rotWithShape="0">
              <a:srgbClr val="333333">
                <a:alpha val="65000"/>
              </a:srgbClr>
            </a:outerShdw>
          </a:effectLst>
        </p:spPr>
      </p:pic>
      <p:pic>
        <p:nvPicPr>
          <p:cNvPr id="49156" name="Picture 4"/>
          <p:cNvPicPr>
            <a:picLocks noChangeAspect="1" noChangeArrowheads="1"/>
          </p:cNvPicPr>
          <p:nvPr/>
        </p:nvPicPr>
        <p:blipFill>
          <a:blip r:embed="rId6" cstate="print"/>
          <a:srcRect/>
          <a:stretch>
            <a:fillRect/>
          </a:stretch>
        </p:blipFill>
        <p:spPr bwMode="auto">
          <a:xfrm>
            <a:off x="434886" y="3262185"/>
            <a:ext cx="720080" cy="1030731"/>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Verwandte Projekte und Initiativen</a:t>
            </a:r>
            <a:endParaRPr lang="de-DE" dirty="0"/>
          </a:p>
        </p:txBody>
      </p:sp>
      <p:sp>
        <p:nvSpPr>
          <p:cNvPr id="3" name="Content Placeholder 2"/>
          <p:cNvSpPr>
            <a:spLocks noGrp="1"/>
          </p:cNvSpPr>
          <p:nvPr>
            <p:ph sz="quarter" idx="15"/>
          </p:nvPr>
        </p:nvSpPr>
        <p:spPr>
          <a:xfrm>
            <a:off x="1547664" y="1752600"/>
            <a:ext cx="7062936" cy="4419600"/>
          </a:xfrm>
        </p:spPr>
        <p:txBody>
          <a:bodyPr/>
          <a:lstStyle/>
          <a:p>
            <a:pPr>
              <a:spcAft>
                <a:spcPts val="2400"/>
              </a:spcAft>
            </a:pPr>
            <a:r>
              <a:rPr lang="en-GB" sz="1600" dirty="0" smtClean="0"/>
              <a:t>Revision of the PSI Directive, </a:t>
            </a:r>
            <a:r>
              <a:rPr lang="en-GB" sz="1600" dirty="0" smtClean="0">
                <a:hlinkClick r:id="rId3"/>
              </a:rPr>
              <a:t>http://ec.europa.eu/information_society/policy/psi/revision_directive/index_en.htm</a:t>
            </a:r>
            <a:r>
              <a:rPr lang="en-GB" sz="1600" dirty="0" smtClean="0"/>
              <a:t> </a:t>
            </a:r>
          </a:p>
          <a:p>
            <a:pPr lvl="1">
              <a:spcAft>
                <a:spcPts val="2400"/>
              </a:spcAft>
              <a:buNone/>
            </a:pPr>
            <a:r>
              <a:rPr lang="en-GB" sz="1600" dirty="0" smtClean="0"/>
              <a:t>Creative Commons Licenses, </a:t>
            </a:r>
            <a:r>
              <a:rPr lang="en-GB" sz="1600" dirty="0" smtClean="0">
                <a:hlinkClick r:id="rId4"/>
              </a:rPr>
              <a:t>http://creativecommons.org/licenses/</a:t>
            </a:r>
            <a:r>
              <a:rPr lang="en-GB" sz="1600" dirty="0" smtClean="0"/>
              <a:t> </a:t>
            </a:r>
          </a:p>
          <a:p>
            <a:pPr marL="0" lvl="1" indent="0">
              <a:spcAft>
                <a:spcPts val="2400"/>
              </a:spcAft>
              <a:buNone/>
            </a:pPr>
            <a:r>
              <a:rPr lang="en-GB" sz="1600" dirty="0" smtClean="0"/>
              <a:t>Open Data Commons – Licenses, </a:t>
            </a:r>
            <a:r>
              <a:rPr lang="en-GB" sz="1600" dirty="0" smtClean="0">
                <a:hlinkClick r:id="rId5"/>
              </a:rPr>
              <a:t>http://opendatacommons.org/licenses/</a:t>
            </a:r>
            <a:endParaRPr lang="en-GB" sz="1600" dirty="0" smtClean="0"/>
          </a:p>
          <a:p>
            <a:pPr marL="0" lvl="1" indent="0">
              <a:spcAft>
                <a:spcPts val="2400"/>
              </a:spcAft>
              <a:buNone/>
            </a:pPr>
            <a:r>
              <a:rPr lang="en-GB" sz="1600" dirty="0" smtClean="0"/>
              <a:t>The European Thematic Network on Legal Aspects of Public Sector Information, </a:t>
            </a:r>
            <a:r>
              <a:rPr lang="en-GB" sz="1600" dirty="0" smtClean="0">
                <a:hlinkClick r:id="rId6"/>
              </a:rPr>
              <a:t>http://www.lapsi-project.eu/</a:t>
            </a:r>
            <a:endParaRPr lang="en-GB" sz="1600" dirty="0" smtClean="0"/>
          </a:p>
          <a:p>
            <a:pPr marL="0" lvl="1" indent="0">
              <a:spcAft>
                <a:spcPts val="2400"/>
              </a:spcAft>
              <a:buNone/>
            </a:pPr>
            <a:r>
              <a:rPr lang="en-GB" sz="1600" dirty="0" smtClean="0"/>
              <a:t>EC ISA Programme, ISA Open Metadata licence v1.1. </a:t>
            </a:r>
            <a:r>
              <a:rPr lang="en-GB" sz="1600" dirty="0" smtClean="0">
                <a:hlinkClick r:id="rId7"/>
              </a:rPr>
              <a:t>https://joinup.ec.europa.eu/category/license/isa-open-metadata-license-v11</a:t>
            </a:r>
            <a:endParaRPr lang="en-GB" sz="1600" dirty="0" smtClean="0"/>
          </a:p>
          <a:p>
            <a:pPr marL="0" lvl="1" indent="0">
              <a:spcAft>
                <a:spcPts val="2400"/>
              </a:spcAft>
              <a:buNone/>
            </a:pPr>
            <a:endParaRPr lang="en-GB" sz="1600" dirty="0" smtClean="0"/>
          </a:p>
          <a:p>
            <a:pPr lvl="1">
              <a:spcAft>
                <a:spcPts val="2400"/>
              </a:spcAft>
              <a:buNone/>
            </a:pPr>
            <a:endParaRPr lang="en-GB" sz="1600" dirty="0" smtClean="0"/>
          </a:p>
          <a:p>
            <a:pPr lvl="1">
              <a:spcAft>
                <a:spcPts val="2400"/>
              </a:spcAft>
              <a:buNone/>
            </a:pPr>
            <a:endParaRPr lang="en-GB" sz="1600" dirty="0"/>
          </a:p>
        </p:txBody>
      </p:sp>
      <p:sp>
        <p:nvSpPr>
          <p:cNvPr id="4" name="Slide Number Placeholder 3"/>
          <p:cNvSpPr>
            <a:spLocks noGrp="1"/>
          </p:cNvSpPr>
          <p:nvPr>
            <p:ph type="sldNum" sz="quarter" idx="18"/>
          </p:nvPr>
        </p:nvSpPr>
        <p:spPr/>
        <p:txBody>
          <a:bodyPr/>
          <a:lstStyle/>
          <a:p>
            <a:r>
              <a:rPr lang="en-GB" dirty="0" err="1"/>
              <a:t>Folie</a:t>
            </a:r>
            <a:r>
              <a:rPr lang="en-GB" dirty="0"/>
              <a:t> </a:t>
            </a:r>
            <a:fld id="{F40CD079-BC3F-4086-BA81-31A79D845B02}" type="slidenum">
              <a:rPr lang="en-GB" smtClean="0"/>
              <a:pPr/>
              <a:t>38</a:t>
            </a:fld>
            <a:endParaRPr lang="en-GB" dirty="0"/>
          </a:p>
        </p:txBody>
      </p:sp>
      <p:sp>
        <p:nvSpPr>
          <p:cNvPr id="76815" name="AutoShape 15" descr="data:image/jpeg;base64,/9j/4AAQSkZJRgABAQAAAQABAAD/2wCEAAkGBxQHBhUTEhQUFhUXGR0bFhgXGBUbIBwgHBscHh4cFhgYHCghGhslHRsgIjEjJSkrLi4uFx8zODMtNygtLisBCgoKDg0OGxAQGywkICUvLDQ3NC80LCwsLDI0LCwsLywsLCwsLCwsLCw0MiwsLCwsLCwsLCwsLCwsLCwsLCwsLP/AABEIALkBEAMBEQACEQEDEQH/xAAcAAEAAgMBAQEAAAAAAAAAAAAABgcEBQgDAgH/xABIEAABAwEEBgcFBgQDBgcAAAABAAIDEQQFBiEHEjFBYYETFSJRcYKRFDJykqIjQlKhsdEIYsHCFnOyVIOzw+HxJCUzNENTY//EABoBAQEAAwEBAAAAAAAAAAAAAAAFAwQGAgH/xAAyEQEAAgEDAwMCBAUEAwAAAAAAAQIDBBESBSFRMUFhE4EUMnHBUpGx0fAjJDPhFSJC/9oADAMBAAIRAxEAPwC8UBAQEBAQEBAQEBAQEBAQEBAQEBAQEBAQEBAQEBAQEBAQEBAQEBAQEBAQEBAQEBAQEBAQEBAQEBAQEBAQEBAQEBAQEBAQEBAQEBAQEBAQEBAQEBAQEBAQEBAQEBAQEBAQEBAQEBAQfjnBjakgDvKDx9sj/Gz5m/uvvGfD5yh9MtTHuoHtJ7g4JtJvD1Xx9EBB5yzNi95zRXZUgfqvsRMvm749sj/Gz5m/unGfByh6RzNl91wNNtCD+iTEwbvtfH0QEBA2IPD2yP8A+xnzN/dfeM+HzlB7ZH+NnzN/dOM+DlB7ZH+NnzN/dOM+DlB7ZH+NnzN/dOM+DlB7ZH+NnzN/dOM+DlB7ZH+NnzN/dOM+DlB7ZH+NnzN/dOM+DlD0jlbKOyQfAg/okxs+7vtfAQEBAQEBB+BwcTQ7Mjw358j+aD9Qecs7Yj2nNFdlSB+qD0QEGPeNkbeFgkif7sjHMPg4Ef1XqtpraLR7PNqxaJiXM9os5stocx4o5ji1w4tND+YXRxO8bw5u0TWZiXrddsN23lHM3bG9r8t+qQacxlzXy9edZr5esd5reLOmIpBNEHNNQ4Ag94OYXOTG3Z0kTu+18BBBtL12e2YYEoGcLw7Z913ZI9S0+VbugvxybeWlrqcsW/hSlFZRd070PXj7JiR0JyEzDTi5naH0660dfTfHy8N/p+Ta818rpUdYEBAQR/Ht5dV4TneDRxbqN76v7NR4VryWfTU55Yhg1F+GKZc9aq6Bz+79ovhuUQ3KIblENyiG5RDdcWhUUw9N/nH/AEMUjqH/ACR+n7ysdP8A+Of1WEtBviCm9I2mYXbaHWe7tR721D5z2mtPdENjyPxHLLYUFSWnHt5Wm067rdaQe5sr2N+RhDfyQS3CWmu2XXOG2ylpirmSGtkaO9rgAHd9HDPvCDoDD9+QYiuts9meHxu9Qd7XDa1w7jw3FB9X/e8dw3LLaZTRkTS47M+5orvcaAcSEEC0FYgkv+6bY+Z2tIbU6Q8BI1tAK7GgtIA7gglOI7fNab0jsNlf0ckjDJNNQEwxA6tWg5dI91WtrWmq807KCGWOGyzXpaYYbmNtfBJqTTzSWd73Op7xdaXaxJA3ZDgg97kvCOzXfNa7sZPG2zPc223fIagaldcwt1iI5AKkapDXatCK7Asuy2htssrZI3BzHtDmOGwhwqCOBBqg9UFEaULt6vxfIQKNlAkHPJ3PWaTzVzRX5Yo+OyHrqccu/lEltNNfejO8escHxVPairE7ye79BaoWspxyz891/SX54o+OyUrWbIgxb0sQvK7ZIXbJGOafMCK8l6pbjaLR7PN68qzE+7miWIwSlrhRzSQ4dxBoR6rpImJjeHNWiYnaWVctvN1XvFMK/Zva403gHMcxUc14yU50mvl7xX4XizpZjg9gIzBzBXOOkfqAgIKv01XlRkFmB2kyuHh2W+tX+ip9Op3m/wBkzqN+0U+6q1TSmwu25LResZdBDJIGmhLRUA91e9Y75aU7WnZlphveN6xuzP8ACFu/2Wb5V4/E4v4oe/wub+E/whbv9lm+VPxOL+KD8Lm/hYt43Dabsg15oZI21oC4UFTXIccj6L3TNS87Vnd4vgyUje0bNasjEybusT7yt7IYxV73BrR47z3ADMnuBXm94pWbT7PdKTe0Vh0ZcV1MuS6Y4I9jBSv4jtLjxJqea57JknJabS6LHSKVisM9eHtVGnfGzrkuwWKB1Jp21kcNrI8xl3OeaivcHd4KDnNAQEEz0XY2dg2/wXEmzSENnbmctz2gfebt4io3igTn+ITFwtBisELwW0Esxaag1FY21B2UOvT+aMoPH+Gq0ll7WyOho6NjiaGgLHEAE7ATrmg30PcgtW7D0WkW2td70lnszo+LWOma6ng5wr8YQQW64Lc6+r7ksE7WPZOSIjC15kcGkgNeXDVJ2DI5kIJJowfZosDPtuu5xn15rZJIW16QA9IDQANaKGgpsNd6De6PYnQYGsTX1DhZ46g7R2QQD4CgQSFBXGmi7eluuG0AZxvLHfC8bT4OaB5lQ6ffa018p/UKb0i3hUSrI6y9C15altns5OTmiRo4tOq7mQ5vyqd1CnaL/ZT6dfvNVsqUqiAgoXSZdvV2MJaCjZaSt83vfWHequ6O/LFHx2QtbTjln57oqtlqL/0dXl1nhCEk9pg6N3kyFeJbqnmoOrpwyz/N0GlvzxRKSrXbAgIOf9Id5dZ4umcDVrD0bfBmR+rWPNXtJThij57oOsvzyz8dkbWw1XQmArs6qwnAylHObrv76v7WfEAhvlUDU355Zl0Omx8McQkCwM4gozSdiPrq/OjYawwktbTY533nccxQcBXerejw/TpvPrKJrc/O/GPSEOW20lsaIMOdDAbbIM31bDXc37zuZFBwB3OUrX5t5+nH3V9Bg2j6k+6zFOUXzLIIYi5xoACSTuA2koON8Y387EuJZ7U6v2jzqA/dYMmN8Q0DnVBnYEwRaMa3l0cPYjbTpZXA6rAeH3nHc39Bmg6Hw9osu25LOB7Oyd/3nzgSE+Vw1W8h6oM69dHt23rZyx9jgbX70TGxuHEOjAPrkgobSXoulwf9tEXTWUmmuQNaMk5CUDKh2B4yrkQKioV895kNSScgM+4CgHgAKckHU+h7Cf8AhbCbS9tJ56SS1GYy7DDv7LTs3Oc5BvsTXG+8jHNZ5BDaoCTE8jWaQffimb96N4ArTMENcMxmGmsN6vuaaQvum0smldrSus3QyskcNjg/pGuz/ma2iDwsmHZL4Lo3WZthsT5OklhDmmW0uyNJRGSyKMkDWALnODQKgIJ2BQIP1BqcV3b1vhyeECpcw6vxN7TfqAWXDfhkizFmpzxzVziMwuhc43WDLy6qxRBLWg1w13wv7JJ8Aa8lh1FOeKYZ9NfhliXRS590IgIKE0l3l1jjCWhq2KkTfL731lyu6OnHFHz3Qtbflln47IstlqLP0K3lqzT2YnaBK0eHZf8Aqz0U3qNPS/2VOnX9afdaqlqggwb8t4uu55Zj/wDGxzhxIGQ5mg5r3jpztFfLxktxrNvDmpzi9xJNScyTvPeujc3M7zu2OHLu63v2GDaHvAd8Izd9IKx5r8KTZkwU55Iq6SAoFzroxBEdJOI+obiLWGk01WsptaPvP5A0HFwW1pMP1L9/SGrq8306dvWVE7FcQW4wpcbsQ34yEVDT2pHD7rBtPjsA4uCxZ8sYqTZn0+H6t4q6Is8DbNA1jAGtaA1oGwACgA5Ln5mZneXQRERG0PRfH1DdMF59V6O7U4bXtEQ/3hDXfQXHkg5buW65L6vWOzwiskrg1vdnvNNjQMydwBQdfYTw7Fha4mWaAdloq5297j7z3cT+QAGwBBuEBB52mzttVndHI0OY8FrmuAIIIoQQdoIQUZdOiQ2TSpqFpdYowJ2k1IIqdSJxO1weDUb2tqaayC90BAQEBAQEHO2NLt6qxTPHSg1y5vwv7QA8K05LoNPfniiXP6qnDLMNIcwszXdHYUvLrfDkExNS5g1vib2XfUCuez04ZJq6PDfnjizbLEysW9LaLtu2SZ2yNjnHygmnNeqV5Wise7ze3GszPs5ollM8pc41c4kuPeSak+q6SIiI2hzVpmZ3l8I+N/gS8uq8WQPr2S7Ud4P7OfAEg+VYNTTnimGzpL8MsOhVAXxBAtMV4+zYdZCDnM8VH8rO0fq1PVb2gpvk5eGjr77Y+PlTCsIqwtDV2+0X5JORlEyg+J52jytcPMtDqF9qRXyo9OpvabeFxKQrviaUQQlziA1oJcTsAGZJ4UX2I3naHyZ2jeXPGL7+OIr9fNnqe7EDuYNnM5uPFxV/T4vpUirn9Tm+reZ9mlWZgXnoyw51JcfSPFJpqOdXa1v3W8DQ1PF1NyiazN9S+0ekLujw/TpvPrKYrUbYgqX+I+0amEoGfitAJ8sb/wCrh6II1/DjcQtF7T2xwyiaI4yfxPzcRxDRTwkQX+gICAgICAgICAgICCptNV26lsgtAHvNMbjxadZvMgu+VVenX7TT7pXUael1aKimLe0L3l0t1TQE5xvD2/C8bB4OaT5lJ6hTa0W8rHT770mvhYynqCD6Xry9kwv0QOczw3yt7RPqAPMt3Q05Zd/DS11+OLbypNWUR6OhcyJriCGurqnvptp4L5vG+z7NZiN3mvr46Sw3eXW9wwzb3sBdT8Wxw5OBHJc7lpwvNXSYr86RZsljZFJaXLy9sxT0YPZhYG+Z3acfQtHlVnQU449/KL1C++Tj4QhbrRXloou32HCTXkUdM4yHw91vLVaD5lE1t+WXbwu6KnHFHymS1G2rfS9iP2ayCxxntSDWlpuZXJvmI9B/MqOgw7z9SfZP1+fjXhHrKo1VR27wayzuxDGbW8MiadbMEhxHutNBkK5knKjSN6w6jn9OeEd2xpop9SOc9nQtnnbaYQ9jmvacw5pBB8CMioExMTtK/ExMbw9F8fRBTH8Sx/8AK7GN3SSf6WoJToPuvq3R5CaUdM58ruZ1Wn5GtQT5AQEBAQEBAQEBAQEEX0lXd1jg+bLtR0lbw1Pe+jWHNbOkvxyx89mtq6c8U/HdQauoCW6Lry6vxfGCezKDGeebees0DzLV1tOWKfju3NDfjl28r3UNcUvphvL2rEjYQcoWCvxP7R+nUVjQU2x8vKP1C+94r4QPYt5PWTjPDfsOjuyOp24adJw6bN1e+kmqFO0+flqLfP7f9KmpwcdPX4/dWyopa4tDN5dPckkBOcT6j4X5/wCoO9VI6hTa8W8rPT7745r4T+aUQwlzjQNBJPcBmVoxG87N+Z2c0XnbTeN4yTO2yPc/w1iTTls5Lo6V41ivhzWS/O828vKyWd1stTI2e89wa3xcQB+ZX21orEzPs+UrNrREe7pmxWZtisbI2ZNY0Nb4NFB+QXN2tNpmZdLWIiNoey+Prmm/LY+8L4llkNXOea8jQAcAAAOAXR4qxWkRDnM1ptkmZYK9sQg22HsRT4etWvA+gJ7TDUsd8Te/iM+KxZcNMsbWZsOe+Kd6rzwpiWLE13dJH2XNykjJzYf6tO47+BBAiZ8FsVtpXMGeuWu8N2sLMqL+JKDWwvZn/hn1fmjef7EFiYLs/suD7Gz8NniB8ejbX80G5QEBAQEBAQEBAQEBB8yRiWMtcKgihHeCkTsOaL2sJuy9JYTWsb3Nz30NAeYz5rpMd+dYt5c3lpwvNXjZp3WW0tkZk5jg5vi01H5hfbRFo2l5raa2iYdLWO2ttd3MmB7D2B4PAiufJc5as1tNXSVtExu5xvm3m9b2lmNftHucK7gTkOQoOS6HHThSK+HO5b87zZlYSu3rfEkEJFQ54Lh/K3tOHNoI5rznvwxzZ70+PnkiF+Yiu7re45ocqvYQ2u51KtPJ1DyULFfheLeF7LTnSa+XNpFDnkuic1MbJjoovH2HFrWE9mZrmHx95p9W08y09dTli38N3QX45dvKyNJt5dXYPloaOlpE3ze99Acp+jpyyx8d1LV34Yp+eyhVcQEw0V3b7fi5jiOzC10h8fdbzq6vlWprb8cW3lu6GnLLv4Xooi2IIbJozsMjyS2WpNT9od6241uWOzUnRYpneYYFu0T2aVp6KWaM7q6r2+lAT8yyV6hkj1iJY7dPxz6TMK+xTg60YadWQB8RNBIzZ4OG1p8cu4lb+HU0y+nr4T8+lvi7+sI6thrNxhS/nYdvpkzaluyRo+8w7R4jaOICxZ8MZacWfT5pxX39nRMEzbRC17SC1wBaRsIIqCOS5+YmJ2l0ETvG8IdpiuvrXR5aQB2o2iUf7shzvo1l8fUkw+da4bORs6GP/QEGwQEBAQEBAQEBAQEBAQUppfu32TEwlAymYD5mdk/Tq+qs6C/LHx8I3UMe2Tl5QZbrQWXduJOi0SStr22k2cVOZD8xTwY51PgU2+HfVR49VWmfbSz59FaKklLI0L3b0t5TWgjJjQxvi81NOIDR86ndQvtWKqfTqd5utxSlVz5j67eq8WztAo1zukb4P7WXAOJHJXtLfniiUDV04ZZaSxWk2K2Mlb70bmvb4tII/RZ7V5RMT7sFLcbRbwn+l6+m2+SzRxmrOj6bx6T3OYAPzLQ0GKa8pn9FDqGXfjEfqrpUE1cGhm7eguaWcjOV+q34Wd3mc4eVSeoX3vFfCz0+m1Jt5WIp7fEBAQeNssrLbZXRyNDmOFHNOwgr7W01neHyYiY2lztii5jcN+yQGpDTVhO9pzafGmR4groMOX6lIs57Pi+leatUsrCvDRNeZt+FQxxq6FxZ5cnN5AHV8qi66nHLv5XdFk5Yv0TGaITRFrgC1wIIO8HIgrTbbEuKxG7LmhgJJ6KNsYJ2kMGqHHiQAeaDOQEBAQEBAQEBAQEBAQQXTBdvteGRKBnC8Hyv7JHqWnyrd0F+OTj5aWvpyxb+FKqyiPQTuFnLKnVLg4jdVocAfEBx9V82jfd95Ttt7PNfXxfOjG7ersIREijpaynze79Aaoesvyyz8dl/R04Yo+e6VrVbKrdNd2/+haQO+Jx9XM/vVPp1/Wn3TOo07Rf7KtVNKek07p3AuJNGhoruDQAAOAAXyIiPR9taberzX18dI4Zu3qi4IYd7GDW+I5uPNxJXO5r87zZ0mKnCkVbNY2QQEBAQVHprsoZednl3vY5p8jgR/wAQqr063/raErqNe9bK3VFMWZoSnpa7Szvax3oXD+4eim9RjtWf1VOmz+aP0WwpaoICAgICAgICAgICAgICDDvewi87qlhdskY5te6opXlt5L3S3C0W8PN68qzXy5pkjMUha4UcCQR3EZEeq6OJ3jeHNTG07S+UfGTdliN43jHC3bI9rBw1iBXlt5Lze3Gs28PeOnO8V8umIYhBC1rRRrQAB3ACgXOTO87ukiNuz7Xx9R7H929aYSnYBVzW67e+rO1QcSARzWfTX4ZYlg1NOeKYc+K+54Qb7A129aYrgZTsh+u7wZ2s+BIA8ywam/DFMtjS055Yh0MoDoBAQEBAQVbpvP8A7Qf5v/LVPp3/ANfb90zqXpX7/sq1U0pYOhyQQ3raHuNGthq49w1ga+gKn9R/JH6qXTvzWXGpKsICAgICAgVzQEBAQEBAQEBBQWki7ercXzACjZKSt8/vfWHK7o78sUfHZC1tOOWfnujC2Wom+iK7fbMUdKR2YWF3md2W/kXHyrS19+OPby3+n03ycvC7VGWRB+EVCDm3EN3dUX5NBuY8hvw7W+rSCuixX50iznM9OGSatcsjEs7QrdutPPaSNgETT49p/wCjPVTeo37RT7qnTsfrf7LWUtUaq+sR2a42fbzNadzdrj4MbU86UWXHhvk/LDHkzUx/mlgYUxlDie0Ssja5hjoQH0q4HKoAJpQ8d4717z6a2KImfdjwamuWZivski12wICCmNMV4C04jZEDlFGK8HPOsR8ur6qxoKbY5t5R+oX3vFfCBLeT1p6FLJWO1SEZHUYOWsXD6mqZ1G35aqvTq9rSkmCb2LLXPd0x+2sjqMqSTJAaGJ9TtIaQx23MAk1cpimlqAgICAgx7wtsd22F80rg2ONpc9x3ACp/7IKr0SY2dirHFvc+oEjGOhYfuRxOc0Dur9qCe8koLcQEBAQEBAQEFZ6art17JBaAPdcY3eDhrNrwBafmVLp9+81Tuo03rFlTqokLo0PXb7Lht0xGczyQf5WdkfVrHmo+vvvk4+FrQU449/KeLRbwgIKc0y3b7Pfsc4GUrKH4mZVPlLR5VX6ffek18JHUabWi3lXy305f+jm7erMIQgjtPHSO8+YrxDdUclB1d+eWf5Og0tOGKISC1w+02V7KubrNLdZpIIqKVaRmCNxWCs7TuzzG8bOabysr7FeEkcteka4h9a5kHM1O2u2u+q6OlotWJj0c3krNbTFvVk4evh9w3syePMt2trQOadrT4j0IB3LzlxRkpNZesOWcV4tDoO5L4ivy72zQuq07Rvad7Xjc4f8AXYQVAyY7Y7cbOgx5K5K8qs9eHtrMRX3HcF1OmlOQya3e525reJ/IAncsmLFbJbjDHly1x15Wc7XhbH3hbnyyGr3uLneJO7uA2AdwXQUrFaxWPZzt7ze02n3Y69PK/wDR3dBufCkTXCj3/aP8X7AeIbqjkoOqyc8sy6DS4/p4ohF9MN3z3W+G97FlPZezKKVD4ifvgbWgk14PJqNWq12wk2A8bQY0uvpIjqytA6WEntMP9zDudv4GoASdAQEHlabQyyWd0kjmsY0Euc4gAAbSScgEHNelvSWcWWj2ezFzbIw7cwZnDY5wOYYPutPic6BoZ38O11Sz4qktLcoo4yx5p7xfSjRx7Ose6g7wg6LQEBAQEBAQEGkxrdvW2Fp4wKu1C5o/mZ2mgeJFOazae/DJEsOenPHNXPEbDK8BoqSaAd5OwLoJnbvLnoiZnZ0tc1gF13TFCNkbGtr30GZ5nPmucyX52m3l0tK8axXwzF4ehAQQ3Svdvt2E3PA7ULhIPD3XcqOr5Vt6K/HLt5amtpyxT8KauWwG9b3ihFftHtaabgTmeQqeSsZL8KTbwjYqc7xV0sxoYwAZAZALnHSP1BWGlvC5k/8AGxNrQATgdwyEnIZHgGnYCqWhz7f6dvt/ZN12n3/1K/dVSqJLOum957mtGvZ5HRu30pQ/E01DuYXjJjrkja0bsmPLfHO9Z2StmlS2tjpq2cnvLH1/KQD8lq/gMXz/AJ9m3/5DJ4hF77vue/bVr2iQvI90ZANHc1oyH6mgrVbOPFTHG1YauXNfLO9pa5ZGJLtHGGDf97h7x9hEQX12OO0M4954eIWpq8/06bR6y3NHp/qW5T6QvZRFx5zwttMDmPaHNcC1zSKggihBG8EIOYcdYatOjPFQmsr3sicSbPK0nLeY5NxI2UNQ4Z94ATPC+nkdEGXhAa7OlgpnxdG4inEgngAgmkemC6HsqbUW8DDaP6RkINRfmnKwWKM+ztltDt1GmNvmc8aw5NKCm8baQ7ZjF+rK4MhBq2GOobwL6mr3cTl3AINLhy4psSXuyz2dus955NG9zzuaN59KkgIOtsH4biwpcLLNDsbm91KF7z7z3cTTkABuQbpAQEBAQEBAQEFLXDhvo9KRgp2IZHS07mijo/zcwKxlzf7bl7z2/v8AukY8H+6mPaO/9l0qOriAgIPG22Zttsb435te0td4OFD+RX2tprMTD5aImNpVFopuVzcXSukGdmDmng8ks/QPVbW5Y+lG3v8A0/zZK0OKYyzv7LjUhWEH45oc2hFQdoKCpsa6NnQyumsLdZhzdCNrf8v8Tf5do3V2Crp9bExxyfz/ALpWp0M78sf8v7K3kjMUha4FrhkQQQRwIOYVGJie8JsxMTtL5R8NiCW4TwHaL/kDngwwb3uFC4f/AJtO3xOXjSi1c+rpj7R3n/PVuYNHfJO89oXZdV2x3RYGwwtDWNGQ/Uk7yd5UW97XtystUpFI41Za8vQg19+3NDf92PgtDA+N4zB3HcWnc4biEHOGO9E1rw3M58DXWmz7Q5gq9o7pGDPL8QyyqdXYgrtAQSfB+A7Zi6cdBERFXtTPq1g76H754Nqe+m1B0tgTBNnwXdnRwjWkdTpZnAazz/a0bmjZxNSQkyAgICAgICAgICDEju2KO83WgMHSvaGOdU5tBqBStOfAdy9c7cePs88Y5cvdlry9CAgICDEsd2xWG0SvjYGuldrSGp7RpSuZy5d5716te1oiJ9nmKxEzMe7LXl6EBAQYF5XNZ71H28McncXNBI8HbRyXumS9Pyzs8Wx1t+aN2ldo7u5zq+z+ks4/IPWf8Zm/i/ow/g8P8P8AVsLuwrY7seDFZ4g4bHEazh4OdUj1WK+fJf1tLJTBjp6RDcrEyiAgICAg0954WsV7Sl09ls8jjtc6Nhd81K/mg8LJgm7rHIHMsVmDhsPRMJHgSDRBvgNUUCD9QEBAQEBAQEBAQEBAQEBAQEBAQEBAQEBAQEBAQEBAQEBAQEBAQEBAQEBAQEBAQEBAQEBAQEBAQEBAQEBAQEBAQEBAQEBAQEBAQEBAQEBAQEBAQEBAQEBAQEBAQEBAQEBAQEBAQEBAQEBAQEBAQEBAQEBAQEBAQEBAQEBAQEBAQEBAQEBAQEBAQEBAQEBAQf/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
        <p:nvSpPr>
          <p:cNvPr id="76817" name="AutoShape 17" descr="data:image/jpeg;base64,/9j/4AAQSkZJRgABAQAAAQABAAD/2wCEAAkGBxQHBhUTEhQUFhUXGR0bFhgXGBUbIBwgHBscHh4cFhgYHCghGhslHRsgIjEjJSkrLi4uFx8zODMtNygtLisBCgoKDg0OGxAQGywkICUvLDQ3NC80LCwsLDI0LCwsLywsLCwsLCwsLCw0MiwsLCwsLCwsLCwsLCwsLCwsLCwsLP/AABEIALkBEAMBEQACEQEDEQH/xAAcAAEAAgMBAQEAAAAAAAAAAAAABgcEBQgDAgH/xABIEAABAwEEBgcFBgQDBgcAAAABAAIDEQQFBiEHEjFBYYETFSJRcYKRFDJykqIjQlKhsdEIYsHCFnOyVIOzw+HxJCUzNENTY//EABoBAQEAAwEBAAAAAAAAAAAAAAAFAwQGAgH/xAAyEQEAAgEDAwMCBAUEAwAAAAAAAQIDBBESBSFRMUFhE4EUMnHBUpGx0fAjJDPhFSJC/9oADAMBAAIRAxEAPwC8UBAQEBAQEBAQEBAQEBAQEBAQEBAQEBAQEBAQEBAQEBAQEBAQEBAQEBAQEBAQEBAQEBAQEBAQEBAQEBAQEBAQEBAQEBAQEBAQEBAQEBAQEBAQEBAQEBAQEBAQEBAQEBAQEBAQEBAQfjnBjakgDvKDx9sj/Gz5m/uvvGfD5yh9MtTHuoHtJ7g4JtJvD1Xx9EBB5yzNi95zRXZUgfqvsRMvm749sj/Gz5m/unGfByh6RzNl91wNNtCD+iTEwbvtfH0QEBA2IPD2yP8A+xnzN/dfeM+HzlB7ZH+NnzN/dOM+DlB7ZH+NnzN/dOM+DlB7ZH+NnzN/dOM+DlB7ZH+NnzN/dOM+DlB7ZH+NnzN/dOM+DlB7ZH+NnzN/dOM+DlD0jlbKOyQfAg/okxs+7vtfAQEBAQEBB+BwcTQ7Mjw358j+aD9Qecs7Yj2nNFdlSB+qD0QEGPeNkbeFgkif7sjHMPg4Ef1XqtpraLR7PNqxaJiXM9os5stocx4o5ji1w4tND+YXRxO8bw5u0TWZiXrddsN23lHM3bG9r8t+qQacxlzXy9edZr5esd5reLOmIpBNEHNNQ4Ag94OYXOTG3Z0kTu+18BBBtL12e2YYEoGcLw7Z913ZI9S0+VbugvxybeWlrqcsW/hSlFZRd070PXj7JiR0JyEzDTi5naH0660dfTfHy8N/p+Ta818rpUdYEBAQR/Ht5dV4TneDRxbqN76v7NR4VryWfTU55Yhg1F+GKZc9aq6Bz+79ovhuUQ3KIblENyiG5RDdcWhUUw9N/nH/AEMUjqH/ACR+n7ysdP8A+Of1WEtBviCm9I2mYXbaHWe7tR721D5z2mtPdENjyPxHLLYUFSWnHt5Wm067rdaQe5sr2N+RhDfyQS3CWmu2XXOG2ylpirmSGtkaO9rgAHd9HDPvCDoDD9+QYiuts9meHxu9Qd7XDa1w7jw3FB9X/e8dw3LLaZTRkTS47M+5orvcaAcSEEC0FYgkv+6bY+Z2tIbU6Q8BI1tAK7GgtIA7gglOI7fNab0jsNlf0ckjDJNNQEwxA6tWg5dI91WtrWmq807KCGWOGyzXpaYYbmNtfBJqTTzSWd73Op7xdaXaxJA3ZDgg97kvCOzXfNa7sZPG2zPc223fIagaldcwt1iI5AKkapDXatCK7Asuy2htssrZI3BzHtDmOGwhwqCOBBqg9UFEaULt6vxfIQKNlAkHPJ3PWaTzVzRX5Yo+OyHrqccu/lEltNNfejO8escHxVPairE7ye79BaoWspxyz891/SX54o+OyUrWbIgxb0sQvK7ZIXbJGOafMCK8l6pbjaLR7PN68qzE+7miWIwSlrhRzSQ4dxBoR6rpImJjeHNWiYnaWVctvN1XvFMK/Zva403gHMcxUc14yU50mvl7xX4XizpZjg9gIzBzBXOOkfqAgIKv01XlRkFmB2kyuHh2W+tX+ip9Op3m/wBkzqN+0U+6q1TSmwu25LResZdBDJIGmhLRUA91e9Y75aU7WnZlphveN6xuzP8ACFu/2Wb5V4/E4v4oe/wub+E/whbv9lm+VPxOL+KD8Lm/hYt43Dabsg15oZI21oC4UFTXIccj6L3TNS87Vnd4vgyUje0bNasjEybusT7yt7IYxV73BrR47z3ADMnuBXm94pWbT7PdKTe0Vh0ZcV1MuS6Y4I9jBSv4jtLjxJqea57JknJabS6LHSKVisM9eHtVGnfGzrkuwWKB1Jp21kcNrI8xl3OeaivcHd4KDnNAQEEz0XY2dg2/wXEmzSENnbmctz2gfebt4io3igTn+ITFwtBisELwW0Esxaag1FY21B2UOvT+aMoPH+Gq0ll7WyOho6NjiaGgLHEAE7ATrmg30PcgtW7D0WkW2td70lnszo+LWOma6ng5wr8YQQW64Lc6+r7ksE7WPZOSIjC15kcGkgNeXDVJ2DI5kIJJowfZosDPtuu5xn15rZJIW16QA9IDQANaKGgpsNd6De6PYnQYGsTX1DhZ46g7R2QQD4CgQSFBXGmi7eluuG0AZxvLHfC8bT4OaB5lQ6ffa018p/UKb0i3hUSrI6y9C15altns5OTmiRo4tOq7mQ5vyqd1CnaL/ZT6dfvNVsqUqiAgoXSZdvV2MJaCjZaSt83vfWHequ6O/LFHx2QtbTjln57oqtlqL/0dXl1nhCEk9pg6N3kyFeJbqnmoOrpwyz/N0GlvzxRKSrXbAgIOf9Id5dZ4umcDVrD0bfBmR+rWPNXtJThij57oOsvzyz8dkbWw1XQmArs6qwnAylHObrv76v7WfEAhvlUDU355Zl0Omx8McQkCwM4gozSdiPrq/OjYawwktbTY533nccxQcBXerejw/TpvPrKJrc/O/GPSEOW20lsaIMOdDAbbIM31bDXc37zuZFBwB3OUrX5t5+nH3V9Bg2j6k+6zFOUXzLIIYi5xoACSTuA2koON8Y387EuJZ7U6v2jzqA/dYMmN8Q0DnVBnYEwRaMa3l0cPYjbTpZXA6rAeH3nHc39Bmg6Hw9osu25LOB7Oyd/3nzgSE+Vw1W8h6oM69dHt23rZyx9jgbX70TGxuHEOjAPrkgobSXoulwf9tEXTWUmmuQNaMk5CUDKh2B4yrkQKioV895kNSScgM+4CgHgAKckHU+h7Cf8AhbCbS9tJ56SS1GYy7DDv7LTs3Oc5BvsTXG+8jHNZ5BDaoCTE8jWaQffimb96N4ArTMENcMxmGmsN6vuaaQvum0smldrSus3QyskcNjg/pGuz/ma2iDwsmHZL4Lo3WZthsT5OklhDmmW0uyNJRGSyKMkDWALnODQKgIJ2BQIP1BqcV3b1vhyeECpcw6vxN7TfqAWXDfhkizFmpzxzVziMwuhc43WDLy6qxRBLWg1w13wv7JJ8Aa8lh1FOeKYZ9NfhliXRS590IgIKE0l3l1jjCWhq2KkTfL731lyu6OnHFHz3Qtbflln47IstlqLP0K3lqzT2YnaBK0eHZf8Aqz0U3qNPS/2VOnX9afdaqlqggwb8t4uu55Zj/wDGxzhxIGQ5mg5r3jpztFfLxktxrNvDmpzi9xJNScyTvPeujc3M7zu2OHLu63v2GDaHvAd8Izd9IKx5r8KTZkwU55Iq6SAoFzroxBEdJOI+obiLWGk01WsptaPvP5A0HFwW1pMP1L9/SGrq8306dvWVE7FcQW4wpcbsQ34yEVDT2pHD7rBtPjsA4uCxZ8sYqTZn0+H6t4q6Is8DbNA1jAGtaA1oGwACgA5Ln5mZneXQRERG0PRfH1DdMF59V6O7U4bXtEQ/3hDXfQXHkg5buW65L6vWOzwiskrg1vdnvNNjQMydwBQdfYTw7Fha4mWaAdloq5297j7z3cT+QAGwBBuEBB52mzttVndHI0OY8FrmuAIIIoQQdoIQUZdOiQ2TSpqFpdYowJ2k1IIqdSJxO1weDUb2tqaayC90BAQEBAQEHO2NLt6qxTPHSg1y5vwv7QA8K05LoNPfniiXP6qnDLMNIcwszXdHYUvLrfDkExNS5g1vib2XfUCuez04ZJq6PDfnjizbLEysW9LaLtu2SZ2yNjnHygmnNeqV5Wise7ze3GszPs5ollM8pc41c4kuPeSak+q6SIiI2hzVpmZ3l8I+N/gS8uq8WQPr2S7Ud4P7OfAEg+VYNTTnimGzpL8MsOhVAXxBAtMV4+zYdZCDnM8VH8rO0fq1PVb2gpvk5eGjr77Y+PlTCsIqwtDV2+0X5JORlEyg+J52jytcPMtDqF9qRXyo9OpvabeFxKQrviaUQQlziA1oJcTsAGZJ4UX2I3naHyZ2jeXPGL7+OIr9fNnqe7EDuYNnM5uPFxV/T4vpUirn9Tm+reZ9mlWZgXnoyw51JcfSPFJpqOdXa1v3W8DQ1PF1NyiazN9S+0ekLujw/TpvPrKYrUbYgqX+I+0amEoGfitAJ8sb/wCrh6II1/DjcQtF7T2xwyiaI4yfxPzcRxDRTwkQX+gICAgICAgICAgICCptNV26lsgtAHvNMbjxadZvMgu+VVenX7TT7pXUael1aKimLe0L3l0t1TQE5xvD2/C8bB4OaT5lJ6hTa0W8rHT770mvhYynqCD6Xry9kwv0QOczw3yt7RPqAPMt3Q05Zd/DS11+OLbypNWUR6OhcyJriCGurqnvptp4L5vG+z7NZiN3mvr46Sw3eXW9wwzb3sBdT8Wxw5OBHJc7lpwvNXSYr86RZsljZFJaXLy9sxT0YPZhYG+Z3acfQtHlVnQU449/KL1C++Tj4QhbrRXloou32HCTXkUdM4yHw91vLVaD5lE1t+WXbwu6KnHFHymS1G2rfS9iP2ayCxxntSDWlpuZXJvmI9B/MqOgw7z9SfZP1+fjXhHrKo1VR27wayzuxDGbW8MiadbMEhxHutNBkK5knKjSN6w6jn9OeEd2xpop9SOc9nQtnnbaYQ9jmvacw5pBB8CMioExMTtK/ExMbw9F8fRBTH8Sx/8AK7GN3SSf6WoJToPuvq3R5CaUdM58ruZ1Wn5GtQT5AQEBAQEBAQEBAQEEX0lXd1jg+bLtR0lbw1Pe+jWHNbOkvxyx89mtq6c8U/HdQauoCW6Lry6vxfGCezKDGeebees0DzLV1tOWKfju3NDfjl28r3UNcUvphvL2rEjYQcoWCvxP7R+nUVjQU2x8vKP1C+94r4QPYt5PWTjPDfsOjuyOp24adJw6bN1e+kmqFO0+flqLfP7f9KmpwcdPX4/dWyopa4tDN5dPckkBOcT6j4X5/wCoO9VI6hTa8W8rPT7745r4T+aUQwlzjQNBJPcBmVoxG87N+Z2c0XnbTeN4yTO2yPc/w1iTTls5Lo6V41ivhzWS/O828vKyWd1stTI2e89wa3xcQB+ZX21orEzPs+UrNrREe7pmxWZtisbI2ZNY0Nb4NFB+QXN2tNpmZdLWIiNoey+Prmm/LY+8L4llkNXOea8jQAcAAAOAXR4qxWkRDnM1ptkmZYK9sQg22HsRT4etWvA+gJ7TDUsd8Te/iM+KxZcNMsbWZsOe+Kd6rzwpiWLE13dJH2XNykjJzYf6tO47+BBAiZ8FsVtpXMGeuWu8N2sLMqL+JKDWwvZn/hn1fmjef7EFiYLs/suD7Gz8NniB8ejbX80G5QEBAQEBAQEBAQEBB8yRiWMtcKgihHeCkTsOaL2sJuy9JYTWsb3Nz30NAeYz5rpMd+dYt5c3lpwvNXjZp3WW0tkZk5jg5vi01H5hfbRFo2l5raa2iYdLWO2ttd3MmB7D2B4PAiufJc5as1tNXSVtExu5xvm3m9b2lmNftHucK7gTkOQoOS6HHThSK+HO5b87zZlYSu3rfEkEJFQ54Lh/K3tOHNoI5rznvwxzZ70+PnkiF+Yiu7re45ocqvYQ2u51KtPJ1DyULFfheLeF7LTnSa+XNpFDnkuic1MbJjoovH2HFrWE9mZrmHx95p9W08y09dTli38N3QX45dvKyNJt5dXYPloaOlpE3ze99Acp+jpyyx8d1LV34Yp+eyhVcQEw0V3b7fi5jiOzC10h8fdbzq6vlWprb8cW3lu6GnLLv4Xooi2IIbJozsMjyS2WpNT9od6241uWOzUnRYpneYYFu0T2aVp6KWaM7q6r2+lAT8yyV6hkj1iJY7dPxz6TMK+xTg60YadWQB8RNBIzZ4OG1p8cu4lb+HU0y+nr4T8+lvi7+sI6thrNxhS/nYdvpkzaluyRo+8w7R4jaOICxZ8MZacWfT5pxX39nRMEzbRC17SC1wBaRsIIqCOS5+YmJ2l0ETvG8IdpiuvrXR5aQB2o2iUf7shzvo1l8fUkw+da4bORs6GP/QEGwQEBAQEBAQEBAQEBAQUppfu32TEwlAymYD5mdk/Tq+qs6C/LHx8I3UMe2Tl5QZbrQWXduJOi0SStr22k2cVOZD8xTwY51PgU2+HfVR49VWmfbSz59FaKklLI0L3b0t5TWgjJjQxvi81NOIDR86ndQvtWKqfTqd5utxSlVz5j67eq8WztAo1zukb4P7WXAOJHJXtLfniiUDV04ZZaSxWk2K2Mlb70bmvb4tII/RZ7V5RMT7sFLcbRbwn+l6+m2+SzRxmrOj6bx6T3OYAPzLQ0GKa8pn9FDqGXfjEfqrpUE1cGhm7eguaWcjOV+q34Wd3mc4eVSeoX3vFfCz0+m1Jt5WIp7fEBAQeNssrLbZXRyNDmOFHNOwgr7W01neHyYiY2lztii5jcN+yQGpDTVhO9pzafGmR4groMOX6lIs57Pi+leatUsrCvDRNeZt+FQxxq6FxZ5cnN5AHV8qi66nHLv5XdFk5Yv0TGaITRFrgC1wIIO8HIgrTbbEuKxG7LmhgJJ6KNsYJ2kMGqHHiQAeaDOQEBAQEBAQEBAQEBAQQXTBdvteGRKBnC8Hyv7JHqWnyrd0F+OTj5aWvpyxb+FKqyiPQTuFnLKnVLg4jdVocAfEBx9V82jfd95Ttt7PNfXxfOjG7ersIREijpaynze79Aaoesvyyz8dl/R04Yo+e6VrVbKrdNd2/+haQO+Jx9XM/vVPp1/Wn3TOo07Rf7KtVNKek07p3AuJNGhoruDQAAOAAXyIiPR9taberzX18dI4Zu3qi4IYd7GDW+I5uPNxJXO5r87zZ0mKnCkVbNY2QQEBAQVHprsoZednl3vY5p8jgR/wAQqr063/raErqNe9bK3VFMWZoSnpa7Szvax3oXD+4eim9RjtWf1VOmz+aP0WwpaoICAgICAgICAgICAgICDDvewi87qlhdskY5te6opXlt5L3S3C0W8PN68qzXy5pkjMUha4UcCQR3EZEeq6OJ3jeHNTG07S+UfGTdliN43jHC3bI9rBw1iBXlt5Lze3Gs28PeOnO8V8umIYhBC1rRRrQAB3ACgXOTO87ukiNuz7Xx9R7H929aYSnYBVzW67e+rO1QcSARzWfTX4ZYlg1NOeKYc+K+54Qb7A129aYrgZTsh+u7wZ2s+BIA8ywam/DFMtjS055Yh0MoDoBAQEBAQVbpvP8A7Qf5v/LVPp3/ANfb90zqXpX7/sq1U0pYOhyQQ3raHuNGthq49w1ga+gKn9R/JH6qXTvzWXGpKsICAgICAgVzQEBAQEBAQEBBQWki7ercXzACjZKSt8/vfWHK7o78sUfHZC1tOOWfnujC2Wom+iK7fbMUdKR2YWF3md2W/kXHyrS19+OPby3+n03ycvC7VGWRB+EVCDm3EN3dUX5NBuY8hvw7W+rSCuixX50iznM9OGSatcsjEs7QrdutPPaSNgETT49p/wCjPVTeo37RT7qnTsfrf7LWUtUaq+sR2a42fbzNadzdrj4MbU86UWXHhvk/LDHkzUx/mlgYUxlDie0Ssja5hjoQH0q4HKoAJpQ8d4717z6a2KImfdjwamuWZivski12wICCmNMV4C04jZEDlFGK8HPOsR8ur6qxoKbY5t5R+oX3vFfCBLeT1p6FLJWO1SEZHUYOWsXD6mqZ1G35aqvTq9rSkmCb2LLXPd0x+2sjqMqSTJAaGJ9TtIaQx23MAk1cpimlqAgICAgx7wtsd22F80rg2ONpc9x3ACp/7IKr0SY2dirHFvc+oEjGOhYfuRxOc0Dur9qCe8koLcQEBAQEBAQEFZ6art17JBaAPdcY3eDhrNrwBafmVLp9+81Tuo03rFlTqokLo0PXb7Lht0xGczyQf5WdkfVrHmo+vvvk4+FrQU449/KeLRbwgIKc0y3b7Pfsc4GUrKH4mZVPlLR5VX6ffek18JHUabWi3lXy305f+jm7erMIQgjtPHSO8+YrxDdUclB1d+eWf5Og0tOGKISC1w+02V7KubrNLdZpIIqKVaRmCNxWCs7TuzzG8bOabysr7FeEkcteka4h9a5kHM1O2u2u+q6OlotWJj0c3krNbTFvVk4evh9w3syePMt2trQOadrT4j0IB3LzlxRkpNZesOWcV4tDoO5L4ivy72zQuq07Rvad7Xjc4f8AXYQVAyY7Y7cbOgx5K5K8qs9eHtrMRX3HcF1OmlOQya3e525reJ/IAncsmLFbJbjDHly1x15Wc7XhbH3hbnyyGr3uLneJO7uA2AdwXQUrFaxWPZzt7ze02n3Y69PK/wDR3dBufCkTXCj3/aP8X7AeIbqjkoOqyc8sy6DS4/p4ohF9MN3z3W+G97FlPZezKKVD4ifvgbWgk14PJqNWq12wk2A8bQY0uvpIjqytA6WEntMP9zDudv4GoASdAQEHlabQyyWd0kjmsY0Euc4gAAbSScgEHNelvSWcWWj2ezFzbIw7cwZnDY5wOYYPutPic6BoZ38O11Sz4qktLcoo4yx5p7xfSjRx7Ose6g7wg6LQEBAQEBAQEGkxrdvW2Fp4wKu1C5o/mZ2mgeJFOazae/DJEsOenPHNXPEbDK8BoqSaAd5OwLoJnbvLnoiZnZ0tc1gF13TFCNkbGtr30GZ5nPmucyX52m3l0tK8axXwzF4ehAQQ3Svdvt2E3PA7ULhIPD3XcqOr5Vt6K/HLt5amtpyxT8KauWwG9b3ihFftHtaabgTmeQqeSsZL8KTbwjYqc7xV0sxoYwAZAZALnHSP1BWGlvC5k/8AGxNrQATgdwyEnIZHgGnYCqWhz7f6dvt/ZN12n3/1K/dVSqJLOum957mtGvZ5HRu30pQ/E01DuYXjJjrkja0bsmPLfHO9Z2StmlS2tjpq2cnvLH1/KQD8lq/gMXz/AJ9m3/5DJ4hF77vue/bVr2iQvI90ZANHc1oyH6mgrVbOPFTHG1YauXNfLO9pa5ZGJLtHGGDf97h7x9hEQX12OO0M4954eIWpq8/06bR6y3NHp/qW5T6QvZRFx5zwttMDmPaHNcC1zSKggihBG8EIOYcdYatOjPFQmsr3sicSbPK0nLeY5NxI2UNQ4Z94ATPC+nkdEGXhAa7OlgpnxdG4inEgngAgmkemC6HsqbUW8DDaP6RkINRfmnKwWKM+ztltDt1GmNvmc8aw5NKCm8baQ7ZjF+rK4MhBq2GOobwL6mr3cTl3AINLhy4psSXuyz2dus955NG9zzuaN59KkgIOtsH4biwpcLLNDsbm91KF7z7z3cTTkABuQbpAQEBAQEBAQEFLXDhvo9KRgp2IZHS07mijo/zcwKxlzf7bl7z2/v8AukY8H+6mPaO/9l0qOriAgIPG22Zttsb435te0td4OFD+RX2tprMTD5aImNpVFopuVzcXSukGdmDmng8ks/QPVbW5Y+lG3v8A0/zZK0OKYyzv7LjUhWEH45oc2hFQdoKCpsa6NnQyumsLdZhzdCNrf8v8Tf5do3V2Crp9bExxyfz/ALpWp0M78sf8v7K3kjMUha4FrhkQQQRwIOYVGJie8JsxMTtL5R8NiCW4TwHaL/kDngwwb3uFC4f/AJtO3xOXjSi1c+rpj7R3n/PVuYNHfJO89oXZdV2x3RYGwwtDWNGQ/Uk7yd5UW97XtystUpFI41Za8vQg19+3NDf92PgtDA+N4zB3HcWnc4biEHOGO9E1rw3M58DXWmz7Q5gq9o7pGDPL8QyyqdXYgrtAQSfB+A7Zi6cdBERFXtTPq1g76H754Nqe+m1B0tgTBNnwXdnRwjWkdTpZnAazz/a0bmjZxNSQkyAgICAgICAgICDEju2KO83WgMHSvaGOdU5tBqBStOfAdy9c7cePs88Y5cvdlry9CAgICDEsd2xWG0SvjYGuldrSGp7RpSuZy5d5716te1oiJ9nmKxEzMe7LXl6EBAQYF5XNZ71H28McncXNBI8HbRyXumS9Pyzs8Wx1t+aN2ldo7u5zq+z+ks4/IPWf8Zm/i/ow/g8P8P8AVsLuwrY7seDFZ4g4bHEazh4OdUj1WK+fJf1tLJTBjp6RDcrEyiAgICAg0954WsV7Sl09ls8jjtc6Nhd81K/mg8LJgm7rHIHMsVmDhsPRMJHgSDRBvgNUUCD9QEBAQEBAQEBAQEBAQEBAQEBAQEBAQEBAQEBAQEBAQEBAQEBAQEBAQEBAQEBAQEBAQEBAQEBAQEBAQEBAQEBAQEBAQEBAQEBAQEBAQEBAQEBAQEBAQEBAQEBAQEBAQEBAQEBAQEBAQEBAQEBAQEBAQEBAQEBAQEBAQEBAQEBAQEBAQEBAQEBAQEBAQEBAQf/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
        <p:nvSpPr>
          <p:cNvPr id="50178" name="AutoShape 2" descr="data:image/jpeg;base64,/9j/4AAQSkZJRgABAQAAAQABAAD/2wCEAAkGBxMSEhUUExQTExQUFxcWGBUYFxwdHBgSFR0YFx0YFx8YHiggJBolGx0VITEhJSorLjAwGiAzODMsNygtLiwBCgoKDg0OGBAQGiwmHyQsNjU3LDc0LCssLC03NCwsNzc0LDcsLjQ3KzQsKyw2LDQuLCwsLC0sLDQ0LywsKyw3NP/AABEIAF8AiQMBEQACEQEDEQH/xAAcAAABBQEBAQAAAAAAAAAAAAAAAgMEBQYBBwj/xABFEAABAwEEAwkMCAYDAAAAAAABAAIDEQQSITETQVEFFyIyVGFxgdEGB1JTYoKRkpOhwdIUMzRCc7Gy4RUjY3Ki8EPC4v/EABoBAQADAQEBAAAAAAAAAAAAAAABBAUDAgb/xAAvEQEAAQICBwYHAQEAAAAAAAAAAQIDBBEUFSExUVJhBRIzQXGBEzJCocHh8LGR/9oADAMBAAIRAxEAPwD3FAIBAIBAIBAiaUNFT1Dadg50Ddm11xdr2DyR0IH0AgRPxXdBQRdyrVfbQ8ZuB59hQTUAgEAgEAgEAgEAgEDE9ra3DjO1NGJQRbzi7Gl/ZqjbtPlUQSrJlgKN1bTznpQPoBAibinXgUGbs0pY4ObiNm1utp5wpQ0sbw4AjEEVChJSAQCAQQXbrRDWT0AoEfxZp4rJHdAQdNuk1Qkc7nAfBA262ybYW9Lq/kgQbYdc0Y/tbVBwSB33ppOZooP960CwLgybC09b3dH+lAoCgAu0BxDPvPO1/Mgm2fXU1drpkOYIHkAgRLxTqwOKDNu11zzNNY1Pb8VKE/cm0XTcORy6c/QcwoSuEAgEAgzMch1Of5rB2hSg7ccc2znpddHvCgAhA/42D+6VBmu7PusO55iuwQSaW/8AePBuXOnO97lcwuGi9nnOWSviL/wstm9mx325hlZ4x0O/8q3q2nmlW06eDo77Mx40FeiWn/RRq2Ob7J07oU3vsubxLJGHeEZS4+9qatp5vsad0K32pBlZWgnNxlJcRzcDBRHZ1M/UmcdMfScj78L2igsbKfjH5FOrY5vt+0ad0L35ZOSM9sfkTVsc32/adO6Jm4/fYfPPFEbKxuke1l7Sk0vGlaXF4udnxTTNXe3dHqjGd6qIyeoS5HCuBw2rMXmdbSmsAHrjdsPkkqUOXNRwpz7ccDsOYOooLay2t2RF6mzjD+5vxChKSLS3KtDsOB96B5AIM3dJzbMel9PzCIAhHgM86UfAoHGtA1WcecT8UHm3fkONlxjOE3EFKfVZrV7N+v2/Khjt1LzhajOOQwOfW60uuguNNTW4knmC53LtFvLvzlnMRHrO6Hqmiat0LndD6G2GB0N8zAjSNcQRjwseAL1OLhTnqsnC6wqxF6m/l8OflmM4nhzTlx8+mS5c+BFFM0b/AD/ski27r2e1WmEvi0MLQGvu0B4NaOJumou3Rdp161Ww3Z+MwODu027nfuTMzGeeW3yyzjzznvZ+3k6V4i1eu096Mo/v7JXbsWZjpJX2YOMDSOETlfqRTAUGqmNKZrRwF67TZt28XMRdmJ2envOfHPZnwhXv26ZqqqtfKq1pKq27kvttm/Gj/UFxv+FV6OtjxIfTEuRxpgcdi+cbijeDgXEAniyjiuGx6IJpqIpTVndrs2xn3IJTRgK0pqqLzfNcMQOlEpDakYVI5nB4/wAkCLtNQHU5nvFQgNKPDHtR2IKhrB4MfW8/AqUHG02Qekn4qAtrx4UA809iDzfvxvqbLwmuwm4raU+qzwWr2b9ft+VDHbqXnC1Gc1Hc3La7NBLaIQ0xEhrrzsKCpJADhjkPCxFM1812vb7OxuJt4PETPf3xlG3/ACdnny7Jz3NLCzftW6rlG7+6/tmHuJJJJJOJJNSTtPOvpIpimMojKGdMzM5y4pQ0vcvabXJHJZbPQteHF1XULRT7uOFSKYDM4r53tmz2dZu28divmpmIjZv2+ezbl13RGza0MJVfrpm1b3M7NEWuLXYFpoRUHEc4wX0FFcV0xVTulRqpmmcpWfcl9ts340f6gud/wqvR7seJD6YkyOvDJfONxSNoCQP5TjnG/iO6CiHbtDdoQRkwnEc8btY5kDsOeBFddDcd1tOBKJPuYdYPnMDv00KDgkprA85zfc4IF6Q7XesxBTNcNsQ839lKDgkHhxDzP2UBbbQPGN9l+yDzbvxyXjZeHfoJvu3afVLV7N+v2/Khjt1LzhajOaLuZsMlpjlhbMI2NaXlhGDnYUJw8kDbhgvn+2MXZwV21iKrXeqmYjvecRt69ZnhxaGFoqu0VURVlHBn3tAJANRt2863qZmYiZjLoo1RlJK9PLRbgbmP0E1pjnERjFDnW7UEjLXRuXWsDtPHWoxNrB3bM1xX6ZZ/99d/sv4azV8Oq7TVlkzz3kkk5kknpK3qaYpiIjyUZnOc5Wvcl9ts340f6guV/wAKr0dLHiQ+mJMjjTA4r5xuKtjXEUDmTt2HByBsgDgmrR4Egq3zXakDlw0xDqc4Ejeo5oOtIGpg9dn5oHWSVyJ6pGu/Ug7ozsd6rEFQJvLPqBSg62X+o/qj/dAts/8AVl9n+6gea9+WSpsvDe/CbjClPqslq9m/X7flQx26l5utRnOteRkSMjhtGSiaYnfCYmY3L3dHdOzyQQxsiDHsIvvDaVDsXXKu27fcsTC4HF2cVevV3Zqpq+WnPdluz2cOH3lduX7VdummKdsb/wBH7a2x2e0Qujdp4qNMgIBFW4EChrfJFa5cIZ4rjh6u0sXhLtN2Ph15z3ffbE7vl25Zb9k7pydK4w9q5TNM5x5/3FVbuW1ksznxN0cZxDRhS9xq4nE1IJWn2dhrljD00Xqu9VG+fTd5Rs4cOMyq4i7FdczRshXq+rrbuS+22b8aP9QXG/4VXo62PEh9MvyOvmXzjcVD464us5B2sPYg6JKYXpWjZIy8EAxzdsXU5zEDzXbCeqQH80Cywnwz0hhQc0Pk/wCDe1An+FnxsnpQd/hp8bJ6UCvoDvGyelBn+6vuGZbzGZJ5Ror9KBp492uY8kKzh8TNnPKN7hesRdyzUA7z1n5TN6Gdisayr5YcdBo4jeds/KZvVZ2JrKvlg0GjiN52z8pm9VnYmsq+WDQaOI3nbPymb1Wdiayr5YNBo4jeds/KZvVZ2JrKvlg0GjiN52z8pm9VnYmsq+WDQaOKXuR3q4LPPFMJ5XGJ7Xhpa2hLTWhoF5uY+qumaco2vVGEppqiqJeguFRsVBbQhYHeNk9yBQsb/Gv93Yg79Ed413oHYg4bEdb69LG9iAFh5x6jexAr6Jzj1QglIBAIGrU0ljgMy0gdJCDO7n2aWGKMMjlqBR7aRNJOjIFLlAQHUxOKlEHWQ2m7V+lJvQghrgCWaNl+7jSukrU550QNQG0l4FZL7RDXhC4Ab96/tcRTLWAg5DFbBDwi9z3EVwoWENNSKS8IF1BxgBnRDak2CK032PeZBw2hzS5t3R6AVNAfHf7RQL5EhB1AIBAIBAIBAIBAIETVum7xqGnTqQZ2GVzIY7gtDHcETO0T3PBuuNWhzSHcPAloIx61KHYJbW8tvOkjq5jSBG2gBhD3Oq5p+/hsBqMUCo5LU8tq+RlXRtNIm5Fl5z+E00N4U2CuRUBJtNouXjpGmkZddiJc7B9Q3gOANbuYpzhSHZLRNeeP5rsWEDR0a0X2VHEqXUJNQ5wwOSgNw2q0uNP5oqWhxMVAwl5aQwltHNuY14XSgudzHPMbdJW9iDUUJoSASABqpqRKUgEAgEAgEAgEAgEGN74Xdm/c0wBsTZdMJK1cRTR3MqA53vcreFw0Xs85yyV79/4WWxkN+SXksftHfKreraeZW07oN+SXksftHfKmraeY07oN+SXksftHfKmraeY07oN+SXksftHfKmraeY07oN+SXksftHfKmraeY07oN+SXksftHfKmraeY07onbg99WW0WmGE2aNolkawuEhNA40rS6vF3ARRRNXe3PdvGd+qKcnqazF4IBAIBAIBB/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
        <p:nvSpPr>
          <p:cNvPr id="50180" name="AutoShape 4" descr="data:image/jpeg;base64,/9j/4AAQSkZJRgABAQAAAQABAAD/2wCEAAkGBxMSEhUUExQTExQUFxcWGBUYFxwdHBgSFR0YFx0YFx8YHiggJBolGx0VITEhJSorLjAwGiAzODMsNygtLiwBCgoKDg0OGBAQGiwmHyQsNjU3LDc0LCssLC03NCwsNzc0LDcsLjQ3KzQsKyw2LDQuLCwsLC0sLDQ0LywsKyw3NP/AABEIAF8AiQMBEQACEQEDEQH/xAAcAAABBQEBAQAAAAAAAAAAAAAAAgMEBQYBBwj/xABFEAABAwEEAwkMCAYDAAAAAAABAAIDEQQSITETQVEFFyIyVGFxgdEGB1JTYoKRkpOhwdIUMzRCc7Gy4RUjY3Ki8EPC4v/EABoBAQADAQEBAAAAAAAAAAAAAAABBAUDAgb/xAAvEQEAAQICBwYHAQEAAAAAAAAAAQIDBBEUFSExUVJhBRIzQXGBEzJCocHh8LGR/9oADAMBAAIRAxEAPwD3FAIBAIBAIBAiaUNFT1Dadg50Ddm11xdr2DyR0IH0AgRPxXdBQRdyrVfbQ8ZuB59hQTUAgEAgEAgEAgEAgEDE9ra3DjO1NGJQRbzi7Gl/ZqjbtPlUQSrJlgKN1bTznpQPoBAibinXgUGbs0pY4ObiNm1utp5wpQ0sbw4AjEEVChJSAQCAQQXbrRDWT0AoEfxZp4rJHdAQdNuk1Qkc7nAfBA262ybYW9Lq/kgQbYdc0Y/tbVBwSB33ppOZooP960CwLgybC09b3dH+lAoCgAu0BxDPvPO1/Mgm2fXU1drpkOYIHkAgRLxTqwOKDNu11zzNNY1Pb8VKE/cm0XTcORy6c/QcwoSuEAgEAgzMch1Of5rB2hSg7ccc2znpddHvCgAhA/42D+6VBmu7PusO55iuwQSaW/8AePBuXOnO97lcwuGi9nnOWSviL/wstm9mx325hlZ4x0O/8q3q2nmlW06eDo77Mx40FeiWn/RRq2Ob7J07oU3vsubxLJGHeEZS4+9qatp5vsad0K32pBlZWgnNxlJcRzcDBRHZ1M/UmcdMfScj78L2igsbKfjH5FOrY5vt+0ad0L35ZOSM9sfkTVsc32/adO6Jm4/fYfPPFEbKxuke1l7Sk0vGlaXF4udnxTTNXe3dHqjGd6qIyeoS5HCuBw2rMXmdbSmsAHrjdsPkkqUOXNRwpz7ccDsOYOooLay2t2RF6mzjD+5vxChKSLS3KtDsOB96B5AIM3dJzbMel9PzCIAhHgM86UfAoHGtA1WcecT8UHm3fkONlxjOE3EFKfVZrV7N+v2/Khjt1LzhajOOQwOfW60uuguNNTW4knmC53LtFvLvzlnMRHrO6Hqmiat0LndD6G2GB0N8zAjSNcQRjwseAL1OLhTnqsnC6wqxF6m/l8OflmM4nhzTlx8+mS5c+BFFM0b/AD/ski27r2e1WmEvi0MLQGvu0B4NaOJumou3Rdp161Ww3Z+MwODu027nfuTMzGeeW3yyzjzznvZ+3k6V4i1eu096Mo/v7JXbsWZjpJX2YOMDSOETlfqRTAUGqmNKZrRwF67TZt28XMRdmJ2envOfHPZnwhXv26ZqqqtfKq1pKq27kvttm/Gj/UFxv+FV6OtjxIfTEuRxpgcdi+cbijeDgXEAniyjiuGx6IJpqIpTVndrs2xn3IJTRgK0pqqLzfNcMQOlEpDakYVI5nB4/wAkCLtNQHU5nvFQgNKPDHtR2IKhrB4MfW8/AqUHG02Qekn4qAtrx4UA809iDzfvxvqbLwmuwm4raU+qzwWr2b9ft+VDHbqXnC1Gc1Hc3La7NBLaIQ0xEhrrzsKCpJADhjkPCxFM1812vb7OxuJt4PETPf3xlG3/ACdnny7Jz3NLCzftW6rlG7+6/tmHuJJJJJOJJNSTtPOvpIpimMojKGdMzM5y4pQ0vcvabXJHJZbPQteHF1XULRT7uOFSKYDM4r53tmz2dZu28divmpmIjZv2+ezbl13RGza0MJVfrpm1b3M7NEWuLXYFpoRUHEc4wX0FFcV0xVTulRqpmmcpWfcl9ts340f6gud/wqvR7seJD6YkyOvDJfONxSNoCQP5TjnG/iO6CiHbtDdoQRkwnEc8btY5kDsOeBFddDcd1tOBKJPuYdYPnMDv00KDgkprA85zfc4IF6Q7XesxBTNcNsQ839lKDgkHhxDzP2UBbbQPGN9l+yDzbvxyXjZeHfoJvu3afVLV7N+v2/Khjt1LzhajOaLuZsMlpjlhbMI2NaXlhGDnYUJw8kDbhgvn+2MXZwV21iKrXeqmYjvecRt69ZnhxaGFoqu0VURVlHBn3tAJANRt2863qZmYiZjLoo1RlJK9PLRbgbmP0E1pjnERjFDnW7UEjLXRuXWsDtPHWoxNrB3bM1xX6ZZ/99d/sv4azV8Oq7TVlkzz3kkk5kknpK3qaYpiIjyUZnOc5Wvcl9ts340f6guV/wAKr0dLHiQ+mJMjjTA4r5xuKtjXEUDmTt2HByBsgDgmrR4Egq3zXakDlw0xDqc4Ejeo5oOtIGpg9dn5oHWSVyJ6pGu/Ug7ozsd6rEFQJvLPqBSg62X+o/qj/dAts/8AVl9n+6gea9+WSpsvDe/CbjClPqslq9m/X7flQx26l5utRnOteRkSMjhtGSiaYnfCYmY3L3dHdOzyQQxsiDHsIvvDaVDsXXKu27fcsTC4HF2cVevV3Zqpq+WnPdluz2cOH3lduX7VdummKdsb/wBH7a2x2e0Qujdp4qNMgIBFW4EChrfJFa5cIZ4rjh6u0sXhLtN2Ph15z3ffbE7vl25Zb9k7pydK4w9q5TNM5x5/3FVbuW1ksznxN0cZxDRhS9xq4nE1IJWn2dhrljD00Xqu9VG+fTd5Rs4cOMyq4i7FdczRshXq+rrbuS+22b8aP9QXG/4VXo62PEh9MvyOvmXzjcVD464us5B2sPYg6JKYXpWjZIy8EAxzdsXU5zEDzXbCeqQH80Cywnwz0hhQc0Pk/wCDe1An+FnxsnpQd/hp8bJ6UCvoDvGyelBn+6vuGZbzGZJ5Ror9KBp492uY8kKzh8TNnPKN7hesRdyzUA7z1n5TN6Gdisayr5YcdBo4jeds/KZvVZ2JrKvlg0GjiN52z8pm9VnYmsq+WDQaOI3nbPymb1Wdiayr5YNBo4jeds/KZvVZ2JrKvlg0GjiN52z8pm9VnYmsq+WDQaOKXuR3q4LPPFMJ5XGJ7Xhpa2hLTWhoF5uY+qumaco2vVGEppqiqJeguFRsVBbQhYHeNk9yBQsb/Gv93Yg79Ed413oHYg4bEdb69LG9iAFh5x6jexAr6Jzj1QglIBAIGrU0ljgMy0gdJCDO7n2aWGKMMjlqBR7aRNJOjIFLlAQHUxOKlEHWQ2m7V+lJvQghrgCWaNl+7jSukrU550QNQG0l4FZL7RDXhC4Ab96/tcRTLWAg5DFbBDwi9z3EVwoWENNSKS8IF1BxgBnRDak2CK032PeZBw2hzS5t3R6AVNAfHf7RQL5EhB1AIBAIBAIBAIBAIETVum7xqGnTqQZ2GVzIY7gtDHcETO0T3PBuuNWhzSHcPAloIx61KHYJbW8tvOkjq5jSBG2gBhD3Oq5p+/hsBqMUCo5LU8tq+RlXRtNIm5Fl5z+E00N4U2CuRUBJtNouXjpGmkZddiJc7B9Q3gOANbuYpzhSHZLRNeeP5rsWEDR0a0X2VHEqXUJNQ5wwOSgNw2q0uNP5oqWhxMVAwl5aQwltHNuY14XSgudzHPMbdJW9iDUUJoSASABqpqRKUgEAgEAgEAgEAgEGN74Xdm/c0wBsTZdMJK1cRTR3MqA53vcreFw0Xs85yyV79/4WWxkN+SXksftHfKreraeZW07oN+SXksftHfKmraeY07oN+SXksftHfKmraeY07oN+SXksftHfKmraeY07oN+SXksftHfKmraeY07oN+SXksftHfKmraeY07onbg99WW0WmGE2aNolkawuEhNA40rS6vF3ARRRNXe3PdvGd+qKcnqazF4IBAIBAIBB/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pic>
        <p:nvPicPr>
          <p:cNvPr id="50182" name="Picture 6" descr="https://encrypted-tbn1.gstatic.com/images?q=tbn:ANd9GcR5I0Fsu47_RoMs5cvHSuDrJyxVcNcu3s6sEekeLZd7xP0PAA7V"/>
          <p:cNvPicPr>
            <a:picLocks noChangeAspect="1" noChangeArrowheads="1"/>
          </p:cNvPicPr>
          <p:nvPr/>
        </p:nvPicPr>
        <p:blipFill>
          <a:blip r:embed="rId8" cstate="print"/>
          <a:srcRect/>
          <a:stretch>
            <a:fillRect/>
          </a:stretch>
        </p:blipFill>
        <p:spPr bwMode="auto">
          <a:xfrm>
            <a:off x="395536" y="1772816"/>
            <a:ext cx="934587" cy="648072"/>
          </a:xfrm>
          <a:prstGeom prst="rect">
            <a:avLst/>
          </a:prstGeom>
          <a:ln>
            <a:noFill/>
          </a:ln>
          <a:effectLst>
            <a:outerShdw blurRad="292100" dist="139700" dir="2700000" algn="tl" rotWithShape="0">
              <a:srgbClr val="333333">
                <a:alpha val="65000"/>
              </a:srgbClr>
            </a:outerShdw>
          </a:effectLst>
        </p:spPr>
      </p:pic>
      <p:pic>
        <p:nvPicPr>
          <p:cNvPr id="50186" name="Picture 10" descr="https://encrypted-tbn2.gstatic.com/images?q=tbn:ANd9GcQLovXMDnB7XlW1b-9eyzJhBOH8VD0cMJjkxeO_7aDkvCmadQzQ"/>
          <p:cNvPicPr>
            <a:picLocks noChangeAspect="1" noChangeArrowheads="1"/>
          </p:cNvPicPr>
          <p:nvPr/>
        </p:nvPicPr>
        <p:blipFill>
          <a:blip r:embed="rId9" cstate="print"/>
          <a:srcRect/>
          <a:stretch>
            <a:fillRect/>
          </a:stretch>
        </p:blipFill>
        <p:spPr bwMode="auto">
          <a:xfrm>
            <a:off x="251520" y="2780928"/>
            <a:ext cx="1187624" cy="449020"/>
          </a:xfrm>
          <a:prstGeom prst="rect">
            <a:avLst/>
          </a:prstGeom>
          <a:ln>
            <a:noFill/>
          </a:ln>
          <a:effectLst>
            <a:outerShdw blurRad="292100" dist="139700" dir="2700000" algn="tl" rotWithShape="0">
              <a:srgbClr val="333333">
                <a:alpha val="65000"/>
              </a:srgbClr>
            </a:outerShdw>
          </a:effectLst>
        </p:spPr>
      </p:pic>
      <p:pic>
        <p:nvPicPr>
          <p:cNvPr id="50188" name="Picture 12" descr="http://assets.okfn.org/files/talks/media/logo-okfn-text.jpg"/>
          <p:cNvPicPr>
            <a:picLocks noChangeAspect="1" noChangeArrowheads="1"/>
          </p:cNvPicPr>
          <p:nvPr/>
        </p:nvPicPr>
        <p:blipFill>
          <a:blip r:embed="rId10" cstate="print"/>
          <a:srcRect/>
          <a:stretch>
            <a:fillRect/>
          </a:stretch>
        </p:blipFill>
        <p:spPr bwMode="auto">
          <a:xfrm>
            <a:off x="395536" y="3356992"/>
            <a:ext cx="768085" cy="504056"/>
          </a:xfrm>
          <a:prstGeom prst="rect">
            <a:avLst/>
          </a:prstGeom>
          <a:ln>
            <a:noFill/>
          </a:ln>
          <a:effectLst>
            <a:outerShdw blurRad="292100" dist="139700" dir="2700000" algn="tl" rotWithShape="0">
              <a:srgbClr val="333333">
                <a:alpha val="65000"/>
              </a:srgbClr>
            </a:outerShdw>
          </a:effectLst>
        </p:spPr>
      </p:pic>
      <p:pic>
        <p:nvPicPr>
          <p:cNvPr id="1026" name="Picture 2"/>
          <p:cNvPicPr>
            <a:picLocks noChangeAspect="1" noChangeArrowheads="1"/>
          </p:cNvPicPr>
          <p:nvPr/>
        </p:nvPicPr>
        <p:blipFill>
          <a:blip r:embed="rId11" cstate="print"/>
          <a:srcRect/>
          <a:stretch>
            <a:fillRect/>
          </a:stretch>
        </p:blipFill>
        <p:spPr bwMode="auto">
          <a:xfrm>
            <a:off x="179512" y="4040285"/>
            <a:ext cx="1187624" cy="252811"/>
          </a:xfrm>
          <a:prstGeom prst="rect">
            <a:avLst/>
          </a:prstGeom>
          <a:ln>
            <a:noFill/>
          </a:ln>
          <a:effectLst>
            <a:outerShdw blurRad="292100" dist="139700" dir="2700000" algn="tl" rotWithShape="0">
              <a:srgbClr val="333333">
                <a:alpha val="65000"/>
              </a:srgbClr>
            </a:outerShdw>
          </a:effectLst>
        </p:spPr>
      </p:pic>
      <p:pic>
        <p:nvPicPr>
          <p:cNvPr id="1028" name="Picture 4" descr="http://ec.europa.eu/yourvoice/ipm/forms/images/isa_logo2.png"/>
          <p:cNvPicPr>
            <a:picLocks noChangeAspect="1" noChangeArrowheads="1"/>
          </p:cNvPicPr>
          <p:nvPr/>
        </p:nvPicPr>
        <p:blipFill>
          <a:blip r:embed="rId12" cstate="print"/>
          <a:srcRect/>
          <a:stretch>
            <a:fillRect/>
          </a:stretch>
        </p:blipFill>
        <p:spPr bwMode="auto">
          <a:xfrm>
            <a:off x="385262" y="4714780"/>
            <a:ext cx="968508" cy="504056"/>
          </a:xfrm>
          <a:prstGeom prst="rect">
            <a:avLst/>
          </a:prstGeom>
          <a:solidFill>
            <a:schemeClr val="bg2"/>
          </a:solidFill>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sz="2800" dirty="0" smtClean="0"/>
              <a:t>Werden Sie Teil unseres Teams</a:t>
            </a:r>
            <a:r>
              <a:rPr lang="en-GB" sz="2800" dirty="0" smtClean="0"/>
              <a:t>...</a:t>
            </a:r>
            <a:endParaRPr lang="en-GB" sz="2800" dirty="0"/>
          </a:p>
        </p:txBody>
      </p:sp>
      <p:sp>
        <p:nvSpPr>
          <p:cNvPr id="35" name="Slide Number Placeholder 34"/>
          <p:cNvSpPr>
            <a:spLocks noGrp="1"/>
          </p:cNvSpPr>
          <p:nvPr>
            <p:ph type="sldNum" sz="quarter" idx="18"/>
          </p:nvPr>
        </p:nvSpPr>
        <p:spPr/>
        <p:txBody>
          <a:bodyPr/>
          <a:lstStyle/>
          <a:p>
            <a:r>
              <a:rPr lang="en-GB" dirty="0" err="1"/>
              <a:t>Folie</a:t>
            </a:r>
            <a:r>
              <a:rPr lang="en-GB" dirty="0"/>
              <a:t> </a:t>
            </a:r>
            <a:fld id="{F40CD079-BC3F-4086-BA81-31A79D845B02}" type="slidenum">
              <a:rPr lang="en-GB" smtClean="0"/>
              <a:pPr/>
              <a:t>39</a:t>
            </a:fld>
            <a:endParaRPr lang="en-GB" dirty="0"/>
          </a:p>
        </p:txBody>
      </p:sp>
      <p:sp>
        <p:nvSpPr>
          <p:cNvPr id="19" name="TextBox 6"/>
          <p:cNvSpPr txBox="1"/>
          <p:nvPr/>
        </p:nvSpPr>
        <p:spPr>
          <a:xfrm>
            <a:off x="900113" y="1628775"/>
            <a:ext cx="3024187" cy="956773"/>
          </a:xfrm>
          <a:prstGeom prst="rect">
            <a:avLst/>
          </a:prstGeom>
          <a:solidFill>
            <a:schemeClr val="accent4">
              <a:lumMod val="75000"/>
            </a:schemeClr>
          </a:solidFill>
        </p:spPr>
        <p:txBody>
          <a:bodyPr lIns="216000" tIns="108000" rIns="108000" bIns="108000">
            <a:spAutoFit/>
          </a:bodyPr>
          <a:lstStyle/>
          <a:p>
            <a:pPr fontAlgn="auto">
              <a:spcBef>
                <a:spcPts val="0"/>
              </a:spcBef>
              <a:spcAft>
                <a:spcPts val="0"/>
              </a:spcAft>
              <a:defRPr/>
            </a:pPr>
            <a:r>
              <a:rPr lang="de-DE" sz="2400" b="1" i="1" dirty="0" smtClean="0">
                <a:solidFill>
                  <a:schemeClr val="bg1"/>
                </a:solidFill>
                <a:latin typeface="+mj-lt"/>
                <a:cs typeface="Arial" pitchFamily="34" charset="0"/>
              </a:rPr>
              <a:t>Besuchen Sie uns</a:t>
            </a:r>
            <a:endParaRPr lang="de-DE" sz="2400" b="1" i="1" dirty="0">
              <a:solidFill>
                <a:schemeClr val="bg1"/>
              </a:solidFill>
              <a:latin typeface="+mj-lt"/>
              <a:cs typeface="Arial" pitchFamily="34" charset="0"/>
            </a:endParaRPr>
          </a:p>
        </p:txBody>
      </p:sp>
      <p:sp>
        <p:nvSpPr>
          <p:cNvPr id="23" name="TextBox 9"/>
          <p:cNvSpPr txBox="1"/>
          <p:nvPr/>
        </p:nvSpPr>
        <p:spPr>
          <a:xfrm>
            <a:off x="5076823" y="4293094"/>
            <a:ext cx="3024000" cy="956773"/>
          </a:xfrm>
          <a:prstGeom prst="rect">
            <a:avLst/>
          </a:prstGeom>
          <a:solidFill>
            <a:schemeClr val="accent2"/>
          </a:solidFill>
        </p:spPr>
        <p:txBody>
          <a:bodyPr lIns="216000" tIns="108000" rIns="108000" bIns="108000">
            <a:spAutoFit/>
          </a:bodyPr>
          <a:lstStyle/>
          <a:p>
            <a:pPr fontAlgn="auto">
              <a:spcBef>
                <a:spcPts val="0"/>
              </a:spcBef>
              <a:spcAft>
                <a:spcPts val="0"/>
              </a:spcAft>
              <a:defRPr/>
            </a:pPr>
            <a:r>
              <a:rPr lang="de-DE" sz="2400" b="1" i="1" dirty="0" smtClean="0">
                <a:solidFill>
                  <a:schemeClr val="bg1"/>
                </a:solidFill>
                <a:latin typeface="+mj-lt"/>
                <a:cs typeface="Arial" pitchFamily="34" charset="0"/>
              </a:rPr>
              <a:t>Kontaktieren Sie uns</a:t>
            </a:r>
            <a:endParaRPr lang="de-DE" sz="2400" b="1" i="1" dirty="0">
              <a:solidFill>
                <a:schemeClr val="bg1"/>
              </a:solidFill>
              <a:latin typeface="+mj-lt"/>
              <a:cs typeface="Arial" pitchFamily="34" charset="0"/>
            </a:endParaRPr>
          </a:p>
        </p:txBody>
      </p:sp>
      <p:sp>
        <p:nvSpPr>
          <p:cNvPr id="26" name="TextBox 18"/>
          <p:cNvSpPr txBox="1"/>
          <p:nvPr/>
        </p:nvSpPr>
        <p:spPr>
          <a:xfrm>
            <a:off x="5076823" y="1628774"/>
            <a:ext cx="3024000" cy="956773"/>
          </a:xfrm>
          <a:prstGeom prst="rect">
            <a:avLst/>
          </a:prstGeom>
          <a:solidFill>
            <a:schemeClr val="accent1"/>
          </a:solidFill>
        </p:spPr>
        <p:txBody>
          <a:bodyPr lIns="216000" tIns="108000" rIns="108000" bIns="108000">
            <a:spAutoFit/>
          </a:bodyPr>
          <a:lstStyle/>
          <a:p>
            <a:pPr fontAlgn="auto">
              <a:spcBef>
                <a:spcPts val="0"/>
              </a:spcBef>
              <a:spcAft>
                <a:spcPts val="0"/>
              </a:spcAft>
              <a:defRPr/>
            </a:pPr>
            <a:r>
              <a:rPr lang="de-DE" sz="2400" b="1" i="1" dirty="0" smtClean="0">
                <a:solidFill>
                  <a:schemeClr val="bg1"/>
                </a:solidFill>
                <a:latin typeface="+mj-lt"/>
                <a:cs typeface="Arial" pitchFamily="34" charset="0"/>
              </a:rPr>
              <a:t>Lernen Sie uns kennen</a:t>
            </a:r>
            <a:endParaRPr lang="de-DE" sz="2400" b="1" i="1" dirty="0">
              <a:solidFill>
                <a:schemeClr val="bg1"/>
              </a:solidFill>
              <a:latin typeface="+mj-lt"/>
              <a:cs typeface="Arial" pitchFamily="34" charset="0"/>
            </a:endParaRPr>
          </a:p>
        </p:txBody>
      </p:sp>
      <p:sp>
        <p:nvSpPr>
          <p:cNvPr id="28" name="TextBox 22"/>
          <p:cNvSpPr txBox="1"/>
          <p:nvPr/>
        </p:nvSpPr>
        <p:spPr>
          <a:xfrm>
            <a:off x="900112" y="4293095"/>
            <a:ext cx="3024000" cy="957600"/>
          </a:xfrm>
          <a:prstGeom prst="rect">
            <a:avLst/>
          </a:prstGeom>
          <a:solidFill>
            <a:schemeClr val="accent5"/>
          </a:solidFill>
        </p:spPr>
        <p:txBody>
          <a:bodyPr lIns="216000" tIns="108000" rIns="108000" bIns="108000">
            <a:spAutoFit/>
          </a:bodyPr>
          <a:lstStyle/>
          <a:p>
            <a:pPr fontAlgn="auto">
              <a:spcBef>
                <a:spcPts val="0"/>
              </a:spcBef>
              <a:spcAft>
                <a:spcPts val="0"/>
              </a:spcAft>
              <a:defRPr/>
            </a:pPr>
            <a:r>
              <a:rPr lang="de-DE" sz="2400" b="1" i="1" dirty="0" smtClean="0">
                <a:solidFill>
                  <a:schemeClr val="bg1"/>
                </a:solidFill>
                <a:latin typeface="+mj-lt"/>
                <a:cs typeface="Arial" pitchFamily="34" charset="0"/>
              </a:rPr>
              <a:t>Folgen Sie uns</a:t>
            </a:r>
            <a:endParaRPr lang="de-DE" sz="2400" b="1" i="1" dirty="0">
              <a:solidFill>
                <a:schemeClr val="bg1"/>
              </a:solidFill>
              <a:latin typeface="+mj-lt"/>
              <a:cs typeface="Arial" pitchFamily="34" charset="0"/>
            </a:endParaRPr>
          </a:p>
        </p:txBody>
      </p:sp>
      <p:pic>
        <p:nvPicPr>
          <p:cNvPr id="30" name="Picture 2" descr="http://iwebask.com/blog/wp-content/uploads/2012/06/slideshare-marketing-content.jpg">
            <a:hlinkClick r:id="rId3"/>
          </p:cNvPr>
          <p:cNvPicPr>
            <a:picLocks noChangeAspect="1" noChangeArrowheads="1"/>
          </p:cNvPicPr>
          <p:nvPr/>
        </p:nvPicPr>
        <p:blipFill>
          <a:blip r:embed="rId4" cstate="print"/>
          <a:srcRect r="70772"/>
          <a:stretch>
            <a:fillRect/>
          </a:stretch>
        </p:blipFill>
        <p:spPr bwMode="auto">
          <a:xfrm>
            <a:off x="852488" y="2803669"/>
            <a:ext cx="366712" cy="431800"/>
          </a:xfrm>
          <a:prstGeom prst="rect">
            <a:avLst/>
          </a:prstGeom>
          <a:noFill/>
          <a:ln w="9525">
            <a:noFill/>
            <a:miter lim="800000"/>
            <a:headEnd/>
            <a:tailEnd/>
          </a:ln>
        </p:spPr>
      </p:pic>
      <p:sp>
        <p:nvSpPr>
          <p:cNvPr id="32" name="Rectangle 25"/>
          <p:cNvSpPr>
            <a:spLocks noChangeArrowheads="1"/>
          </p:cNvSpPr>
          <p:nvPr/>
        </p:nvSpPr>
        <p:spPr bwMode="auto">
          <a:xfrm>
            <a:off x="1271588" y="2824307"/>
            <a:ext cx="2797561" cy="430887"/>
          </a:xfrm>
          <a:prstGeom prst="rect">
            <a:avLst/>
          </a:prstGeom>
          <a:noFill/>
          <a:ln w="9525">
            <a:noFill/>
            <a:miter lim="800000"/>
            <a:headEnd/>
            <a:tailEnd/>
          </a:ln>
        </p:spPr>
        <p:txBody>
          <a:bodyPr wrap="none">
            <a:spAutoFit/>
          </a:bodyPr>
          <a:lstStyle/>
          <a:p>
            <a:r>
              <a:rPr lang="en-GB" sz="1200" dirty="0">
                <a:latin typeface="+mj-lt"/>
                <a:hlinkClick r:id="rId5"/>
              </a:rPr>
              <a:t>Open Data Support</a:t>
            </a:r>
            <a:endParaRPr lang="en-GB" sz="1200" dirty="0">
              <a:latin typeface="+mj-lt"/>
            </a:endParaRPr>
          </a:p>
          <a:p>
            <a:r>
              <a:rPr lang="en-GB" sz="1000" dirty="0">
                <a:latin typeface="+mj-lt"/>
              </a:rPr>
              <a:t>http://www.slideshare.net/OpenDataSupport</a:t>
            </a:r>
          </a:p>
        </p:txBody>
      </p:sp>
      <p:pic>
        <p:nvPicPr>
          <p:cNvPr id="33" name="Picture 4" descr="image"/>
          <p:cNvPicPr>
            <a:picLocks noChangeAspect="1" noChangeArrowheads="1"/>
          </p:cNvPicPr>
          <p:nvPr/>
        </p:nvPicPr>
        <p:blipFill>
          <a:blip r:embed="rId6" cstate="print"/>
          <a:srcRect/>
          <a:stretch>
            <a:fillRect/>
          </a:stretch>
        </p:blipFill>
        <p:spPr bwMode="auto">
          <a:xfrm>
            <a:off x="5076825" y="2730500"/>
            <a:ext cx="719138" cy="708025"/>
          </a:xfrm>
          <a:prstGeom prst="rect">
            <a:avLst/>
          </a:prstGeom>
          <a:noFill/>
          <a:ln w="9525">
            <a:noFill/>
            <a:miter lim="800000"/>
            <a:headEnd/>
            <a:tailEnd/>
          </a:ln>
        </p:spPr>
      </p:pic>
      <p:sp>
        <p:nvSpPr>
          <p:cNvPr id="34" name="Rectangle 27"/>
          <p:cNvSpPr>
            <a:spLocks noChangeArrowheads="1"/>
          </p:cNvSpPr>
          <p:nvPr/>
        </p:nvSpPr>
        <p:spPr bwMode="auto">
          <a:xfrm>
            <a:off x="5076825" y="3522663"/>
            <a:ext cx="2077813" cy="246221"/>
          </a:xfrm>
          <a:prstGeom prst="rect">
            <a:avLst/>
          </a:prstGeom>
          <a:noFill/>
          <a:ln w="9525">
            <a:noFill/>
            <a:miter lim="800000"/>
            <a:headEnd/>
            <a:tailEnd/>
          </a:ln>
        </p:spPr>
        <p:txBody>
          <a:bodyPr wrap="none">
            <a:spAutoFit/>
          </a:bodyPr>
          <a:lstStyle/>
          <a:p>
            <a:r>
              <a:rPr lang="en-GB" sz="1000" dirty="0">
                <a:latin typeface="+mj-lt"/>
                <a:hlinkClick r:id="rId7"/>
              </a:rPr>
              <a:t>http://www.opendatasupport.eu</a:t>
            </a:r>
            <a:r>
              <a:rPr lang="en-GB" sz="1000" dirty="0">
                <a:latin typeface="+mj-lt"/>
              </a:rPr>
              <a:t> </a:t>
            </a:r>
          </a:p>
        </p:txBody>
      </p:sp>
      <p:pic>
        <p:nvPicPr>
          <p:cNvPr id="41" name="Picture 6" descr="http://www.collaboration133.com/wp-content/uploads/2011/12/linkedin-icon.png">
            <a:hlinkClick r:id="rId8"/>
          </p:cNvPr>
          <p:cNvPicPr>
            <a:picLocks noChangeAspect="1" noChangeArrowheads="1"/>
          </p:cNvPicPr>
          <p:nvPr/>
        </p:nvPicPr>
        <p:blipFill>
          <a:blip r:embed="rId9" cstate="print"/>
          <a:srcRect/>
          <a:stretch>
            <a:fillRect/>
          </a:stretch>
        </p:blipFill>
        <p:spPr bwMode="auto">
          <a:xfrm>
            <a:off x="900113" y="3424300"/>
            <a:ext cx="271462" cy="288925"/>
          </a:xfrm>
          <a:prstGeom prst="rect">
            <a:avLst/>
          </a:prstGeom>
          <a:noFill/>
          <a:ln w="9525">
            <a:noFill/>
            <a:miter lim="800000"/>
            <a:headEnd/>
            <a:tailEnd/>
          </a:ln>
        </p:spPr>
      </p:pic>
      <p:sp>
        <p:nvSpPr>
          <p:cNvPr id="42" name="Rectangle 29"/>
          <p:cNvSpPr>
            <a:spLocks noChangeArrowheads="1"/>
          </p:cNvSpPr>
          <p:nvPr/>
        </p:nvSpPr>
        <p:spPr bwMode="auto">
          <a:xfrm>
            <a:off x="1284288" y="3358153"/>
            <a:ext cx="1497526" cy="430887"/>
          </a:xfrm>
          <a:prstGeom prst="rect">
            <a:avLst/>
          </a:prstGeom>
          <a:noFill/>
          <a:ln w="9525">
            <a:noFill/>
            <a:miter lim="800000"/>
            <a:headEnd/>
            <a:tailEnd/>
          </a:ln>
        </p:spPr>
        <p:txBody>
          <a:bodyPr wrap="none">
            <a:spAutoFit/>
          </a:bodyPr>
          <a:lstStyle/>
          <a:p>
            <a:r>
              <a:rPr lang="en-GB" sz="1200" dirty="0">
                <a:latin typeface="+mj-lt"/>
                <a:hlinkClick r:id="rId10"/>
              </a:rPr>
              <a:t>Open Data Support</a:t>
            </a:r>
            <a:endParaRPr lang="en-GB" sz="1200" dirty="0">
              <a:latin typeface="+mj-lt"/>
            </a:endParaRPr>
          </a:p>
          <a:p>
            <a:r>
              <a:rPr lang="en-GB" sz="1000" dirty="0">
                <a:latin typeface="+mj-lt"/>
              </a:rPr>
              <a:t>http://goo.gl/y9ZZI</a:t>
            </a:r>
          </a:p>
        </p:txBody>
      </p:sp>
      <p:pic>
        <p:nvPicPr>
          <p:cNvPr id="43" name="Picture 8" descr="http://info.hjmt.com/Portals/150282/images/Twitter_Logo.gif">
            <a:hlinkClick r:id="rId11"/>
          </p:cNvPr>
          <p:cNvPicPr>
            <a:picLocks noChangeAspect="1" noChangeArrowheads="1"/>
          </p:cNvPicPr>
          <p:nvPr/>
        </p:nvPicPr>
        <p:blipFill>
          <a:blip r:embed="rId12" cstate="print"/>
          <a:srcRect/>
          <a:stretch>
            <a:fillRect/>
          </a:stretch>
        </p:blipFill>
        <p:spPr bwMode="auto">
          <a:xfrm>
            <a:off x="900113" y="5444331"/>
            <a:ext cx="287338" cy="288925"/>
          </a:xfrm>
          <a:prstGeom prst="rect">
            <a:avLst/>
          </a:prstGeom>
          <a:noFill/>
          <a:ln w="9525">
            <a:noFill/>
            <a:miter lim="800000"/>
            <a:headEnd/>
            <a:tailEnd/>
          </a:ln>
        </p:spPr>
      </p:pic>
      <p:sp>
        <p:nvSpPr>
          <p:cNvPr id="44" name="Rectangle 31"/>
          <p:cNvSpPr>
            <a:spLocks noChangeArrowheads="1"/>
          </p:cNvSpPr>
          <p:nvPr/>
        </p:nvSpPr>
        <p:spPr bwMode="auto">
          <a:xfrm>
            <a:off x="1235076" y="5444331"/>
            <a:ext cx="1566454" cy="276999"/>
          </a:xfrm>
          <a:prstGeom prst="rect">
            <a:avLst/>
          </a:prstGeom>
          <a:noFill/>
          <a:ln w="9525">
            <a:noFill/>
            <a:miter lim="800000"/>
            <a:headEnd/>
            <a:tailEnd/>
          </a:ln>
        </p:spPr>
        <p:txBody>
          <a:bodyPr wrap="none">
            <a:spAutoFit/>
          </a:bodyPr>
          <a:lstStyle/>
          <a:p>
            <a:r>
              <a:rPr lang="en-GB" sz="1200" dirty="0">
                <a:latin typeface="+mj-lt"/>
                <a:hlinkClick r:id="rId13"/>
              </a:rPr>
              <a:t>@</a:t>
            </a:r>
            <a:r>
              <a:rPr lang="en-GB" sz="1200" dirty="0" err="1">
                <a:latin typeface="+mj-lt"/>
                <a:hlinkClick r:id="rId13"/>
              </a:rPr>
              <a:t>OpenDataSupport</a:t>
            </a:r>
            <a:endParaRPr lang="en-GB" sz="1200" dirty="0">
              <a:latin typeface="+mj-lt"/>
            </a:endParaRPr>
          </a:p>
        </p:txBody>
      </p:sp>
      <p:pic>
        <p:nvPicPr>
          <p:cNvPr id="45" name="Picture 2" descr="Go to the home page">
            <a:hlinkClick r:id="rId14" tooltip="Go to the home page"/>
          </p:cNvPr>
          <p:cNvPicPr>
            <a:picLocks noChangeAspect="1" noChangeArrowheads="1"/>
          </p:cNvPicPr>
          <p:nvPr/>
        </p:nvPicPr>
        <p:blipFill>
          <a:blip r:embed="rId15" cstate="print"/>
          <a:srcRect/>
          <a:stretch>
            <a:fillRect/>
          </a:stretch>
        </p:blipFill>
        <p:spPr bwMode="auto">
          <a:xfrm>
            <a:off x="5906533" y="2801938"/>
            <a:ext cx="1676400" cy="619125"/>
          </a:xfrm>
          <a:prstGeom prst="rect">
            <a:avLst/>
          </a:prstGeom>
          <a:noFill/>
          <a:ln w="9525">
            <a:noFill/>
            <a:miter lim="800000"/>
            <a:headEnd/>
            <a:tailEnd/>
          </a:ln>
        </p:spPr>
      </p:pic>
      <p:sp>
        <p:nvSpPr>
          <p:cNvPr id="46" name="Rectangle 33"/>
          <p:cNvSpPr>
            <a:spLocks noChangeArrowheads="1"/>
          </p:cNvSpPr>
          <p:nvPr/>
        </p:nvSpPr>
        <p:spPr bwMode="auto">
          <a:xfrm>
            <a:off x="5076825" y="5444330"/>
            <a:ext cx="3455988" cy="276999"/>
          </a:xfrm>
          <a:prstGeom prst="rect">
            <a:avLst/>
          </a:prstGeom>
          <a:noFill/>
          <a:ln w="9525">
            <a:noFill/>
            <a:miter lim="800000"/>
            <a:headEnd/>
            <a:tailEnd/>
          </a:ln>
        </p:spPr>
        <p:txBody>
          <a:bodyPr>
            <a:spAutoFit/>
          </a:bodyPr>
          <a:lstStyle/>
          <a:p>
            <a:pPr marL="0" lvl="2"/>
            <a:r>
              <a:rPr lang="en-GB" sz="1200" dirty="0">
                <a:latin typeface="+mj-lt"/>
                <a:hlinkClick r:id="rId16"/>
              </a:rPr>
              <a:t>contact@opendatasupport.eu</a:t>
            </a:r>
            <a:r>
              <a:rPr lang="en-GB" sz="1200" dirty="0">
                <a:latin typeface="+mj-lt"/>
              </a:rPr>
              <a: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Inhalt</a:t>
            </a:r>
            <a:endParaRPr lang="de-DE" dirty="0"/>
          </a:p>
        </p:txBody>
      </p:sp>
      <p:sp>
        <p:nvSpPr>
          <p:cNvPr id="3" name="Content Placeholder 2"/>
          <p:cNvSpPr>
            <a:spLocks noGrp="1"/>
          </p:cNvSpPr>
          <p:nvPr>
            <p:ph sz="quarter" idx="15"/>
          </p:nvPr>
        </p:nvSpPr>
        <p:spPr/>
        <p:txBody>
          <a:bodyPr/>
          <a:lstStyle/>
          <a:p>
            <a:r>
              <a:rPr lang="de-DE" dirty="0"/>
              <a:t>Dieses Modul </a:t>
            </a:r>
            <a:r>
              <a:rPr lang="de-DE" dirty="0" smtClean="0"/>
              <a:t>enthält Informationen über...</a:t>
            </a:r>
            <a:endParaRPr lang="de-DE" dirty="0"/>
          </a:p>
          <a:p>
            <a:pPr lvl="1"/>
            <a:r>
              <a:rPr lang="de-DE" dirty="0"/>
              <a:t>die Bedeutung der Lizenzierung;</a:t>
            </a:r>
          </a:p>
          <a:p>
            <a:pPr lvl="1"/>
            <a:r>
              <a:rPr lang="de-DE" dirty="0"/>
              <a:t>den Bezug von Lizenzierungen zu den Open-Data Prinzipien;</a:t>
            </a:r>
          </a:p>
          <a:p>
            <a:pPr lvl="1"/>
            <a:r>
              <a:rPr lang="de-DE" dirty="0"/>
              <a:t>die Lizenzierung im Rahmen der überarbeiteten PSI-Richtlinie;</a:t>
            </a:r>
          </a:p>
          <a:p>
            <a:pPr lvl="1"/>
            <a:r>
              <a:rPr lang="de-DE" dirty="0"/>
              <a:t>die Lizenzoptionen und </a:t>
            </a:r>
            <a:r>
              <a:rPr lang="de-DE" dirty="0" err="1"/>
              <a:t>Good</a:t>
            </a:r>
            <a:r>
              <a:rPr lang="de-DE" dirty="0"/>
              <a:t>-Practices für die Weiterverwendung von Daten;</a:t>
            </a:r>
          </a:p>
          <a:p>
            <a:pPr lvl="1"/>
            <a:r>
              <a:rPr lang="de-DE" dirty="0"/>
              <a:t>die Lizenzoptionen und </a:t>
            </a:r>
            <a:r>
              <a:rPr lang="de-DE" dirty="0" err="1"/>
              <a:t>Good</a:t>
            </a:r>
            <a:r>
              <a:rPr lang="de-DE" dirty="0"/>
              <a:t>-Practices für die Weiterverwendung von Metadaten;</a:t>
            </a:r>
          </a:p>
          <a:p>
            <a:pPr lvl="1"/>
            <a:r>
              <a:rPr lang="de-DE" dirty="0"/>
              <a:t>ein Szenario für die Weiterverwendung von Metadaten. </a:t>
            </a:r>
          </a:p>
        </p:txBody>
      </p:sp>
      <p:sp>
        <p:nvSpPr>
          <p:cNvPr id="4" name="Slide Number Placeholder 3"/>
          <p:cNvSpPr>
            <a:spLocks noGrp="1"/>
          </p:cNvSpPr>
          <p:nvPr>
            <p:ph type="sldNum" sz="quarter" idx="18"/>
          </p:nvPr>
        </p:nvSpPr>
        <p:spPr/>
        <p:txBody>
          <a:bodyPr/>
          <a:lstStyle/>
          <a:p>
            <a:r>
              <a:rPr lang="en-GB" dirty="0" err="1"/>
              <a:t>Folie</a:t>
            </a:r>
            <a:r>
              <a:rPr lang="en-GB" dirty="0"/>
              <a:t> </a:t>
            </a:r>
            <a:fld id="{F40CD079-BC3F-4086-BA81-31A79D845B02}" type="slidenum">
              <a:rPr lang="en-GB" smtClean="0"/>
              <a:pPr/>
              <a:t>4</a:t>
            </a:fld>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539552" y="2132856"/>
            <a:ext cx="8071048" cy="2232248"/>
          </a:xfrm>
        </p:spPr>
        <p:txBody>
          <a:bodyPr/>
          <a:lstStyle/>
          <a:p>
            <a:r>
              <a:rPr lang="de-DE" sz="7200" i="0" dirty="0" smtClean="0">
                <a:solidFill>
                  <a:schemeClr val="accent1"/>
                </a:solidFill>
                <a:latin typeface="Bradley Hand ITC" pitchFamily="66" charset="0"/>
              </a:rPr>
              <a:t>Die Wichtigkeit der Lizenzierung</a:t>
            </a:r>
            <a:r>
              <a:rPr lang="en-GB" sz="7200" i="0" dirty="0" smtClean="0">
                <a:solidFill>
                  <a:schemeClr val="accent1"/>
                </a:solidFill>
                <a:latin typeface="Bradley Hand ITC" pitchFamily="66" charset="0"/>
              </a:rPr>
              <a:t/>
            </a:r>
            <a:br>
              <a:rPr lang="en-GB" sz="7200" i="0" dirty="0" smtClean="0">
                <a:solidFill>
                  <a:schemeClr val="accent1"/>
                </a:solidFill>
                <a:latin typeface="Bradley Hand ITC" pitchFamily="66" charset="0"/>
              </a:rPr>
            </a:br>
            <a:endParaRPr lang="en-GB" b="0" dirty="0" smtClean="0"/>
          </a:p>
        </p:txBody>
      </p:sp>
      <p:sp>
        <p:nvSpPr>
          <p:cNvPr id="4" name="Slide Number Placeholder 3"/>
          <p:cNvSpPr>
            <a:spLocks noGrp="1"/>
          </p:cNvSpPr>
          <p:nvPr>
            <p:ph type="sldNum" sz="quarter" idx="12"/>
          </p:nvPr>
        </p:nvSpPr>
        <p:spPr/>
        <p:txBody>
          <a:bodyPr/>
          <a:lstStyle/>
          <a:p>
            <a:r>
              <a:rPr lang="en-GB" dirty="0" err="1"/>
              <a:t>Folie</a:t>
            </a:r>
            <a:r>
              <a:rPr lang="en-GB" dirty="0"/>
              <a:t> </a:t>
            </a:r>
            <a:fld id="{F40CD079-BC3F-4086-BA81-31A79D845B02}" type="slidenum">
              <a:rPr lang="en-GB" smtClean="0"/>
              <a:pPr/>
              <a:t>5</a:t>
            </a:fld>
            <a:endParaRPr lang="en-GB" dirty="0"/>
          </a:p>
        </p:txBody>
      </p:sp>
    </p:spTree>
    <p:extLst>
      <p:ext uri="{BB962C8B-B14F-4D97-AF65-F5344CB8AC3E}">
        <p14:creationId xmlns:p14="http://schemas.microsoft.com/office/powerpoint/2010/main" val="11003080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smtClean="0"/>
              <a:t>Eindeutige Lizenzinformationen sind wichtig weil…</a:t>
            </a:r>
            <a:endParaRPr lang="de-DE" dirty="0"/>
          </a:p>
        </p:txBody>
      </p:sp>
      <p:sp>
        <p:nvSpPr>
          <p:cNvPr id="3" name="Content Placeholder 2"/>
          <p:cNvSpPr>
            <a:spLocks noGrp="1"/>
          </p:cNvSpPr>
          <p:nvPr>
            <p:ph sz="quarter" idx="15"/>
          </p:nvPr>
        </p:nvSpPr>
        <p:spPr/>
        <p:txBody>
          <a:bodyPr/>
          <a:lstStyle/>
          <a:p>
            <a:pPr lvl="1"/>
            <a:r>
              <a:rPr lang="de-DE" noProof="0" dirty="0" smtClean="0"/>
              <a:t>Sie den </a:t>
            </a:r>
            <a:r>
              <a:rPr lang="de-DE" b="1" dirty="0" smtClean="0"/>
              <a:t>Nutzern</a:t>
            </a:r>
            <a:r>
              <a:rPr lang="de-DE" noProof="0" dirty="0" smtClean="0"/>
              <a:t> und den </a:t>
            </a:r>
            <a:r>
              <a:rPr lang="de-DE" b="1" noProof="0" dirty="0" smtClean="0"/>
              <a:t>Wiederverwendern</a:t>
            </a:r>
            <a:r>
              <a:rPr lang="de-DE" noProof="0" dirty="0" smtClean="0"/>
              <a:t> </a:t>
            </a:r>
            <a:r>
              <a:rPr lang="de-DE" b="1" noProof="0" dirty="0" smtClean="0"/>
              <a:t>sagt</a:t>
            </a:r>
            <a:r>
              <a:rPr lang="de-DE" noProof="0" dirty="0" smtClean="0"/>
              <a:t>, was genau diese mit Ihren Daten und Metadaten </a:t>
            </a:r>
            <a:r>
              <a:rPr lang="de-DE" b="1" noProof="0" dirty="0" smtClean="0"/>
              <a:t>tun können</a:t>
            </a:r>
            <a:endParaRPr lang="de-DE" noProof="0" dirty="0" smtClean="0"/>
          </a:p>
          <a:p>
            <a:pPr lvl="1"/>
            <a:r>
              <a:rPr lang="de-DE" noProof="0" dirty="0" smtClean="0"/>
              <a:t>Sie die </a:t>
            </a:r>
            <a:r>
              <a:rPr lang="de-DE" b="1" noProof="0" dirty="0" smtClean="0"/>
              <a:t>Benutzung und Wiederverwendung </a:t>
            </a:r>
            <a:r>
              <a:rPr lang="de-DE" noProof="0" dirty="0" smtClean="0"/>
              <a:t>Ihrer Daten und Metadaten, </a:t>
            </a:r>
            <a:r>
              <a:rPr lang="de-DE" dirty="0" smtClean="0"/>
              <a:t>auf die Weise </a:t>
            </a:r>
            <a:r>
              <a:rPr lang="de-DE" b="1" dirty="0" smtClean="0"/>
              <a:t>fördert</a:t>
            </a:r>
            <a:r>
              <a:rPr lang="de-DE" dirty="0" smtClean="0"/>
              <a:t>, die Sie präferieren</a:t>
            </a:r>
            <a:endParaRPr lang="de-DE" noProof="0" dirty="0" smtClean="0"/>
          </a:p>
          <a:p>
            <a:pPr lvl="1"/>
            <a:r>
              <a:rPr lang="de-DE" noProof="0" dirty="0" smtClean="0"/>
              <a:t>Sie </a:t>
            </a:r>
            <a:r>
              <a:rPr lang="de-DE" b="1" noProof="0" dirty="0" smtClean="0"/>
              <a:t>Sichtbarkeit </a:t>
            </a:r>
            <a:r>
              <a:rPr lang="de-DE" noProof="0" dirty="0" smtClean="0"/>
              <a:t>für Ihre Bemühungen </a:t>
            </a:r>
            <a:r>
              <a:rPr lang="de-DE" b="1" dirty="0"/>
              <a:t>erzeugen </a:t>
            </a:r>
            <a:r>
              <a:rPr lang="de-DE" noProof="0" dirty="0" smtClean="0"/>
              <a:t>(solange Sie um Quellenangabe bitten)</a:t>
            </a:r>
          </a:p>
          <a:p>
            <a:pPr lvl="1">
              <a:buNone/>
            </a:pPr>
            <a:endParaRPr lang="de-DE" noProof="0" dirty="0" smtClean="0"/>
          </a:p>
          <a:p>
            <a:endParaRPr lang="de-DE" noProof="0" dirty="0"/>
          </a:p>
        </p:txBody>
      </p:sp>
      <p:sp>
        <p:nvSpPr>
          <p:cNvPr id="4" name="Slide Number Placeholder 3"/>
          <p:cNvSpPr>
            <a:spLocks noGrp="1"/>
          </p:cNvSpPr>
          <p:nvPr>
            <p:ph type="sldNum" sz="quarter" idx="18"/>
          </p:nvPr>
        </p:nvSpPr>
        <p:spPr/>
        <p:txBody>
          <a:bodyPr/>
          <a:lstStyle/>
          <a:p>
            <a:r>
              <a:rPr lang="en-GB" dirty="0" err="1"/>
              <a:t>Folie</a:t>
            </a:r>
            <a:r>
              <a:rPr lang="en-GB" dirty="0"/>
              <a:t> </a:t>
            </a:r>
            <a:fld id="{F40CD079-BC3F-4086-BA81-31A79D845B02}" type="slidenum">
              <a:rPr lang="en-GB" smtClean="0"/>
              <a:pPr/>
              <a:t>6</a:t>
            </a:fld>
            <a:endParaRPr lang="en-GB" dirty="0"/>
          </a:p>
        </p:txBody>
      </p:sp>
      <p:sp>
        <p:nvSpPr>
          <p:cNvPr id="6" name="Rectangle 4"/>
          <p:cNvSpPr/>
          <p:nvPr/>
        </p:nvSpPr>
        <p:spPr>
          <a:xfrm>
            <a:off x="827584" y="4437112"/>
            <a:ext cx="7560840" cy="1477328"/>
          </a:xfrm>
          <a:prstGeom prst="rect">
            <a:avLst/>
          </a:prstGeom>
        </p:spPr>
        <p:style>
          <a:lnRef idx="1">
            <a:schemeClr val="accent1"/>
          </a:lnRef>
          <a:fillRef idx="3">
            <a:schemeClr val="accent1"/>
          </a:fillRef>
          <a:effectRef idx="2">
            <a:schemeClr val="accent1"/>
          </a:effectRef>
          <a:fontRef idx="minor">
            <a:schemeClr val="lt1"/>
          </a:fontRef>
        </p:style>
        <p:txBody>
          <a:bodyPr wrap="square">
            <a:spAutoFit/>
          </a:bodyPr>
          <a:lstStyle/>
          <a:p>
            <a:pPr marL="0" lvl="1" indent="0">
              <a:buNone/>
            </a:pPr>
            <a:r>
              <a:rPr lang="de-DE" i="1" dirty="0" smtClean="0">
                <a:solidFill>
                  <a:schemeClr val="bg2"/>
                </a:solidFill>
                <a:latin typeface="+mj-lt"/>
              </a:rPr>
              <a:t>Wenn </a:t>
            </a:r>
            <a:r>
              <a:rPr lang="de-DE" b="1" i="1" dirty="0" smtClean="0">
                <a:solidFill>
                  <a:schemeClr val="bg2"/>
                </a:solidFill>
                <a:latin typeface="+mj-lt"/>
              </a:rPr>
              <a:t>keine explizite Lizenz </a:t>
            </a:r>
            <a:r>
              <a:rPr lang="de-DE" i="1" dirty="0" smtClean="0">
                <a:solidFill>
                  <a:schemeClr val="bg2"/>
                </a:solidFill>
                <a:latin typeface="+mj-lt"/>
              </a:rPr>
              <a:t>existiert, weiß der Nutzer nicht was mit den Daten/Metadaten gemacht werden darf – </a:t>
            </a:r>
            <a:r>
              <a:rPr lang="de-DE" b="1" i="1" dirty="0" smtClean="0">
                <a:solidFill>
                  <a:schemeClr val="bg2"/>
                </a:solidFill>
                <a:latin typeface="+mj-lt"/>
              </a:rPr>
              <a:t>die vorläufige Rechtslage ist so, dass ohne Kontaktierung des Urhebers auf einer Basis einer Einzelfallprüfung, nichts unternommen werden darf</a:t>
            </a:r>
            <a:endParaRPr lang="de-DE" i="1" dirty="0" smtClean="0">
              <a:solidFill>
                <a:schemeClr val="bg2"/>
              </a:solidFill>
              <a:latin typeface="+mj-lt"/>
            </a:endParaRPr>
          </a:p>
        </p:txBody>
      </p:sp>
    </p:spTree>
    <p:extLst>
      <p:ext uri="{BB962C8B-B14F-4D97-AF65-F5344CB8AC3E}">
        <p14:creationId xmlns:p14="http://schemas.microsoft.com/office/powerpoint/2010/main" val="2753194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Klare</a:t>
            </a:r>
            <a:r>
              <a:rPr lang="en-GB" dirty="0" smtClean="0"/>
              <a:t> </a:t>
            </a:r>
            <a:r>
              <a:rPr lang="en-GB" dirty="0" err="1"/>
              <a:t>Lizenzinformationen</a:t>
            </a:r>
            <a:r>
              <a:rPr lang="en-GB" dirty="0"/>
              <a:t> - </a:t>
            </a:r>
            <a:r>
              <a:rPr lang="en-GB" dirty="0" err="1"/>
              <a:t>Beispiel</a:t>
            </a:r>
            <a:endParaRPr lang="nl-BE" dirty="0"/>
          </a:p>
        </p:txBody>
      </p:sp>
      <p:sp>
        <p:nvSpPr>
          <p:cNvPr id="4" name="Slide Number Placeholder 3"/>
          <p:cNvSpPr>
            <a:spLocks noGrp="1"/>
          </p:cNvSpPr>
          <p:nvPr>
            <p:ph type="sldNum" sz="quarter" idx="18"/>
          </p:nvPr>
        </p:nvSpPr>
        <p:spPr/>
        <p:txBody>
          <a:bodyPr/>
          <a:lstStyle/>
          <a:p>
            <a:r>
              <a:rPr lang="en-GB" dirty="0" err="1"/>
              <a:t>Folie</a:t>
            </a:r>
            <a:r>
              <a:rPr lang="en-GB" dirty="0"/>
              <a:t> </a:t>
            </a:r>
            <a:fld id="{F40CD079-BC3F-4086-BA81-31A79D845B02}" type="slidenum">
              <a:rPr lang="en-GB" smtClean="0"/>
              <a:pPr/>
              <a:t>7</a:t>
            </a:fld>
            <a:endParaRPr lang="en-GB" dirty="0"/>
          </a:p>
        </p:txBody>
      </p:sp>
      <p:pic>
        <p:nvPicPr>
          <p:cNvPr id="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1560" y="1801168"/>
            <a:ext cx="8037167" cy="3788072"/>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Oval 4"/>
          <p:cNvSpPr/>
          <p:nvPr/>
        </p:nvSpPr>
        <p:spPr bwMode="ltGray">
          <a:xfrm>
            <a:off x="6156176" y="1988840"/>
            <a:ext cx="1872208" cy="360040"/>
          </a:xfrm>
          <a:prstGeom prst="ellipse">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dirty="0" err="1" smtClean="0">
              <a:solidFill>
                <a:schemeClr val="bg1"/>
              </a:solidFill>
              <a:latin typeface="Georgia" pitchFamily="18" charset="0"/>
            </a:endParaRPr>
          </a:p>
        </p:txBody>
      </p:sp>
    </p:spTree>
    <p:extLst>
      <p:ext uri="{BB962C8B-B14F-4D97-AF65-F5344CB8AC3E}">
        <p14:creationId xmlns:p14="http://schemas.microsoft.com/office/powerpoint/2010/main" val="31383404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539552" y="1556792"/>
            <a:ext cx="8071048" cy="914400"/>
          </a:xfrm>
        </p:spPr>
        <p:txBody>
          <a:bodyPr/>
          <a:lstStyle/>
          <a:p>
            <a:r>
              <a:rPr lang="de-DE" sz="7200" i="0" dirty="0" smtClean="0">
                <a:solidFill>
                  <a:schemeClr val="accent1"/>
                </a:solidFill>
                <a:latin typeface="Bradley Hand ITC" pitchFamily="66" charset="0"/>
              </a:rPr>
              <a:t>Die Lizenzierung in den Open Data Prinzipien </a:t>
            </a:r>
            <a:br>
              <a:rPr lang="de-DE" sz="7200" i="0" dirty="0" smtClean="0">
                <a:solidFill>
                  <a:schemeClr val="accent1"/>
                </a:solidFill>
                <a:latin typeface="Bradley Hand ITC" pitchFamily="66" charset="0"/>
              </a:rPr>
            </a:br>
            <a:r>
              <a:rPr lang="de-DE" b="0" dirty="0"/>
              <a:t>Wie Lizenzen mit den Grundprinzipien von Open Data verknüpft sind und warum die Lizenzierung von offenen (Meta-</a:t>
            </a:r>
            <a:r>
              <a:rPr lang="de-DE" b="0" dirty="0" smtClean="0"/>
              <a:t>)Daten </a:t>
            </a:r>
            <a:r>
              <a:rPr lang="de-DE" b="0" dirty="0"/>
              <a:t>wichtig ist.</a:t>
            </a:r>
            <a:endParaRPr lang="de-DE" b="0" dirty="0" smtClean="0"/>
          </a:p>
        </p:txBody>
      </p:sp>
      <p:sp>
        <p:nvSpPr>
          <p:cNvPr id="4" name="Slide Number Placeholder 3"/>
          <p:cNvSpPr>
            <a:spLocks noGrp="1"/>
          </p:cNvSpPr>
          <p:nvPr>
            <p:ph type="sldNum" sz="quarter" idx="12"/>
          </p:nvPr>
        </p:nvSpPr>
        <p:spPr/>
        <p:txBody>
          <a:bodyPr/>
          <a:lstStyle/>
          <a:p>
            <a:r>
              <a:rPr lang="en-GB" dirty="0" err="1"/>
              <a:t>Folie</a:t>
            </a:r>
            <a:r>
              <a:rPr lang="en-GB" dirty="0"/>
              <a:t> </a:t>
            </a:r>
            <a:fld id="{F40CD079-BC3F-4086-BA81-31A79D845B02}" type="slidenum">
              <a:rPr lang="en-GB" smtClean="0"/>
              <a:pPr/>
              <a:t>8</a:t>
            </a:fld>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dirty="0"/>
              <a:t>Die Definition von Open Data</a:t>
            </a:r>
            <a:br>
              <a:rPr lang="de-DE" dirty="0"/>
            </a:br>
            <a:r>
              <a:rPr lang="de-DE" b="0" dirty="0"/>
              <a:t>Umfasst auch Metadaten</a:t>
            </a:r>
          </a:p>
        </p:txBody>
      </p:sp>
      <p:sp>
        <p:nvSpPr>
          <p:cNvPr id="3" name="Content Placeholder 2"/>
          <p:cNvSpPr>
            <a:spLocks noGrp="1"/>
          </p:cNvSpPr>
          <p:nvPr>
            <p:ph sz="quarter" idx="15"/>
          </p:nvPr>
        </p:nvSpPr>
        <p:spPr>
          <a:xfrm>
            <a:off x="539552" y="1745704"/>
            <a:ext cx="8077200" cy="4707632"/>
          </a:xfrm>
        </p:spPr>
        <p:txBody>
          <a:bodyPr>
            <a:normAutofit lnSpcReduction="10000"/>
          </a:bodyPr>
          <a:lstStyle/>
          <a:p>
            <a:r>
              <a:rPr lang="de-DE" i="1" dirty="0">
                <a:solidFill>
                  <a:schemeClr val="accent1"/>
                </a:solidFill>
              </a:rPr>
              <a:t>“Ein Datenelement oder -inhalt ist dann offen, wenn es erlaubt ist, dieses/diesen </a:t>
            </a:r>
            <a:r>
              <a:rPr lang="de-DE" b="1" i="1" dirty="0">
                <a:solidFill>
                  <a:schemeClr val="accent1"/>
                </a:solidFill>
              </a:rPr>
              <a:t>frei zu verwenden, wiederzuverwenden und weiterzugeben </a:t>
            </a:r>
            <a:r>
              <a:rPr lang="de-DE" i="1" dirty="0">
                <a:solidFill>
                  <a:schemeClr val="accent1"/>
                </a:solidFill>
              </a:rPr>
              <a:t>mit der einzigen Voraussetzung der Namensnennung und/oder der Weitergabe unter gleichen Bedingungen.“</a:t>
            </a:r>
            <a:r>
              <a:rPr lang="de-DE" sz="1600" dirty="0" smtClean="0"/>
              <a:t/>
            </a:r>
            <a:br>
              <a:rPr lang="de-DE" sz="1600" dirty="0" smtClean="0"/>
            </a:br>
            <a:r>
              <a:rPr lang="de-DE" sz="1400" i="1" dirty="0">
                <a:solidFill>
                  <a:schemeClr val="accent1"/>
                </a:solidFill>
              </a:rPr>
              <a:t>-- opendefinition.org </a:t>
            </a:r>
          </a:p>
          <a:p>
            <a:endParaRPr lang="de-DE" sz="100" dirty="0" smtClean="0"/>
          </a:p>
          <a:p>
            <a:r>
              <a:rPr lang="de-DE" sz="1600" dirty="0"/>
              <a:t>Laut der Open Knowledge </a:t>
            </a:r>
            <a:r>
              <a:rPr lang="de-DE" sz="1600" dirty="0" err="1"/>
              <a:t>Foundation</a:t>
            </a:r>
            <a:r>
              <a:rPr lang="de-DE" sz="1600" dirty="0"/>
              <a:t> bedeutet dies: </a:t>
            </a:r>
          </a:p>
          <a:p>
            <a:pPr lvl="1">
              <a:lnSpc>
                <a:spcPct val="90000"/>
              </a:lnSpc>
            </a:pPr>
            <a:r>
              <a:rPr lang="de-DE" sz="1500" b="1" dirty="0"/>
              <a:t>Verfügbarkeit und Zugang</a:t>
            </a:r>
            <a:r>
              <a:rPr lang="de-DE" sz="1500" dirty="0"/>
              <a:t>: Die Daten müssen als Ganzes und zu vernünftigen Reproduktionskosten verfügbar sein, vorzugsweise per Download aus dem Internet. Die Daten müssen zudem in einer bequemen und modifizierbaren Form verfügbar sein</a:t>
            </a:r>
          </a:p>
          <a:p>
            <a:pPr lvl="1">
              <a:lnSpc>
                <a:spcPct val="90000"/>
              </a:lnSpc>
            </a:pPr>
            <a:r>
              <a:rPr lang="de-DE" sz="1500" b="1" dirty="0"/>
              <a:t>Weiterverwendung und Umverteilung</a:t>
            </a:r>
            <a:r>
              <a:rPr lang="de-DE" sz="1500" dirty="0"/>
              <a:t>: Die Daten müssen unter Bedingungen bereitgestellt werden, die die Weiterverwendung und Umverteilung sowie die Vermischung mit anderen Datensätzen erlauben</a:t>
            </a:r>
          </a:p>
          <a:p>
            <a:pPr lvl="1">
              <a:lnSpc>
                <a:spcPct val="90000"/>
              </a:lnSpc>
            </a:pPr>
            <a:r>
              <a:rPr lang="de-DE" sz="1500" b="1" dirty="0"/>
              <a:t>Universelle </a:t>
            </a:r>
            <a:r>
              <a:rPr lang="de-DE" sz="1500" b="1" dirty="0" smtClean="0"/>
              <a:t>Teilhabe</a:t>
            </a:r>
            <a:r>
              <a:rPr lang="de-DE" sz="1500" dirty="0" smtClean="0"/>
              <a:t>: </a:t>
            </a:r>
            <a:r>
              <a:rPr lang="de-DE" sz="1500" dirty="0"/>
              <a:t>Jeder muss in der Lage sein Open Date zu verwenden, wiederzuverwenden und umzuverteilen. Es sollte keine Diskriminierung gegen bestimmte Geschäftsfelder, Personen oder Gruppen geben. Zum Beispiel sind Einschränkungen wie “nichtkommerziell”, die eine “kommerzielle” Verwendung verhindern würden, nicht erlaubt, genauso wie Einschränkungen zur Verwendung nur für bestimmte Zwecke (z. B. nur für die Bildung)</a:t>
            </a:r>
          </a:p>
        </p:txBody>
      </p:sp>
      <p:sp>
        <p:nvSpPr>
          <p:cNvPr id="4" name="Slide Number Placeholder 3"/>
          <p:cNvSpPr>
            <a:spLocks noGrp="1"/>
          </p:cNvSpPr>
          <p:nvPr>
            <p:ph type="sldNum" sz="quarter" idx="18"/>
          </p:nvPr>
        </p:nvSpPr>
        <p:spPr/>
        <p:txBody>
          <a:bodyPr/>
          <a:lstStyle/>
          <a:p>
            <a:r>
              <a:rPr lang="en-GB" dirty="0" err="1"/>
              <a:t>Folie</a:t>
            </a:r>
            <a:r>
              <a:rPr lang="en-GB" dirty="0"/>
              <a:t> </a:t>
            </a:r>
            <a:fld id="{F40CD079-BC3F-4086-BA81-31A79D845B02}" type="slidenum">
              <a:rPr lang="en-GB" smtClean="0"/>
              <a:pPr/>
              <a:t>9</a:t>
            </a:fld>
            <a:endParaRPr lang="en-GB" dirty="0"/>
          </a:p>
        </p:txBody>
      </p:sp>
    </p:spTree>
    <p:extLst>
      <p:ext uri="{BB962C8B-B14F-4D97-AF65-F5344CB8AC3E}">
        <p14:creationId xmlns:p14="http://schemas.microsoft.com/office/powerpoint/2010/main" val="3629688494"/>
      </p:ext>
    </p:extLst>
  </p:cSld>
  <p:clrMapOvr>
    <a:masterClrMapping/>
  </p:clrMapOvr>
  <p:timing>
    <p:tnLst>
      <p:par>
        <p:cTn id="1" dur="indefinite" restart="never" nodeType="tmRoot"/>
      </p:par>
    </p:tnLst>
  </p:timing>
</p:sld>
</file>

<file path=ppt/theme/theme1.xml><?xml version="1.0" encoding="utf-8"?>
<a:theme xmlns:a="http://schemas.openxmlformats.org/drawingml/2006/main" name="ODS_presentation template v0.05">
  <a:themeElements>
    <a:clrScheme name="PwC Burgundy">
      <a:dk1>
        <a:srgbClr val="000000"/>
      </a:dk1>
      <a:lt1>
        <a:srgbClr val="FFFFFF"/>
      </a:lt1>
      <a:dk2>
        <a:srgbClr val="A32020"/>
      </a:dk2>
      <a:lt2>
        <a:srgbClr val="FFFFFF"/>
      </a:lt2>
      <a:accent1>
        <a:srgbClr val="A32020"/>
      </a:accent1>
      <a:accent2>
        <a:srgbClr val="E0301E"/>
      </a:accent2>
      <a:accent3>
        <a:srgbClr val="602320"/>
      </a:accent3>
      <a:accent4>
        <a:srgbClr val="E27588"/>
      </a:accent4>
      <a:accent5>
        <a:srgbClr val="DC6900"/>
      </a:accent5>
      <a:accent6>
        <a:srgbClr val="FFB600"/>
      </a:accent6>
      <a:hlink>
        <a:srgbClr val="0000FF"/>
      </a:hlink>
      <a:folHlink>
        <a:srgbClr val="0000FF"/>
      </a:folHlink>
    </a:clrScheme>
    <a:fontScheme name="PwC">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ltGray">
        <a:solidFill>
          <a:schemeClr val="tx2"/>
        </a:solidFill>
        <a:ln w="3175"/>
      </a:spPr>
      <a:bodyPr rtlCol="0" anchor="ctr"/>
      <a:lstStyle>
        <a:defPPr algn="ctr">
          <a:defRPr dirty="0" err="1" smtClean="0">
            <a:solidFill>
              <a:schemeClr val="bg1"/>
            </a:solidFill>
            <a:latin typeface="Georgia" pitchFamily="18" charset="0"/>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vert="horz" wrap="square" lIns="0" tIns="0" rIns="0" bIns="0" rtlCol="0">
        <a:noAutofit/>
      </a:bodyPr>
      <a:lstStyle>
        <a:defPPr indent="-274320">
          <a:spcAft>
            <a:spcPts val="900"/>
          </a:spcAft>
          <a:defRPr sz="2000" dirty="0" err="1" smtClean="0">
            <a:latin typeface="Georgia" pitchFamily="18"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D2.1.1 Training Module 2.4 Designing and developing vocabularies in RDF_v0.05</Template>
  <TotalTime>0</TotalTime>
  <Words>3226</Words>
  <Application>Microsoft Office PowerPoint</Application>
  <PresentationFormat>Bildschirmpräsentation (4:3)</PresentationFormat>
  <Paragraphs>347</Paragraphs>
  <Slides>39</Slides>
  <Notes>38</Notes>
  <HiddenSlides>0</HiddenSlides>
  <MMClips>0</MMClips>
  <ScaleCrop>false</ScaleCrop>
  <HeadingPairs>
    <vt:vector size="4" baseType="variant">
      <vt:variant>
        <vt:lpstr>Design</vt:lpstr>
      </vt:variant>
      <vt:variant>
        <vt:i4>1</vt:i4>
      </vt:variant>
      <vt:variant>
        <vt:lpstr>Folientitel</vt:lpstr>
      </vt:variant>
      <vt:variant>
        <vt:i4>39</vt:i4>
      </vt:variant>
    </vt:vector>
  </HeadingPairs>
  <TitlesOfParts>
    <vt:vector size="40" baseType="lpstr">
      <vt:lpstr>ODS_presentation template v0.05</vt:lpstr>
      <vt:lpstr>Trainingsmodul 2.5     Lizenzen für Daten und Metadaten</vt:lpstr>
      <vt:lpstr>Diese Präsentation wurde von PwC erstellt  Autoren:  Makx Dekkers, Michiel De Keyzer, Nikolaos Loutas und Stijn Goedertier </vt:lpstr>
      <vt:lpstr>Lernziele</vt:lpstr>
      <vt:lpstr>Inhalt</vt:lpstr>
      <vt:lpstr>Die Wichtigkeit der Lizenzierung </vt:lpstr>
      <vt:lpstr>Eindeutige Lizenzinformationen sind wichtig weil…</vt:lpstr>
      <vt:lpstr>Klare Lizenzinformationen - Beispiel</vt:lpstr>
      <vt:lpstr>Die Lizenzierung in den Open Data Prinzipien  Wie Lizenzen mit den Grundprinzipien von Open Data verknüpft sind und warum die Lizenzierung von offenen (Meta-)Daten wichtig ist.</vt:lpstr>
      <vt:lpstr>Die Definition von Open Data Umfasst auch Metadaten</vt:lpstr>
      <vt:lpstr>Die Lizenzierung ist der erste Stern...</vt:lpstr>
      <vt:lpstr>Die Lizenzierung im Rahmen der überarbeiteten PSI-Richtlinie  </vt:lpstr>
      <vt:lpstr>Verpflichtungen der Mitgliedstaaten nach der PSI-Richtlinie</vt:lpstr>
      <vt:lpstr>Richtlinie 2013/37/EU besagt...</vt:lpstr>
      <vt:lpstr>Konsequenzen der PSI-Richtlinie in Bezug auf die Lizenzierung</vt:lpstr>
      <vt:lpstr>Die Lizenzoptionen und Good Practices  Bei Daten: Es existieren verschiedene Möglichkeiten für die Lizenzierung Ihrer Daten (je nach ihrer Beschaffenheit).</vt:lpstr>
      <vt:lpstr>Lizenzierung von Datensätzen</vt:lpstr>
      <vt:lpstr>Verschiedene Daten haben verschiedene Lizenzierungsanforderungen</vt:lpstr>
      <vt:lpstr>Lizenzierungsansatz: Creative Commons</vt:lpstr>
      <vt:lpstr>Good Practices für die Lizenzierung Ihrer Daten</vt:lpstr>
      <vt:lpstr>Britische Regierungslizenz für PSI</vt:lpstr>
      <vt:lpstr>Verwenden Sie eine offene und uneingeschränkte Lizenz für Ihre Daten</vt:lpstr>
      <vt:lpstr>Schutz vor Haftung</vt:lpstr>
      <vt:lpstr>Datenlizenz Deutschland www.govdata.de/lizenzen </vt:lpstr>
      <vt:lpstr>Lizenzoptionen und Good Practices  Bei Metadaten: Veröffentlichen Sie Ihre Metadaten unter einer Public-Domain-Lizenz, um eine breite Verteilung und Weiterverwendung sicherzustellen</vt:lpstr>
      <vt:lpstr>Welche Lizenzen sind für Metadaten geeignet?</vt:lpstr>
      <vt:lpstr>Beispiel: „Discovery Open Metadata Principles“</vt:lpstr>
      <vt:lpstr>Good Practices für die Lizenzierung Ihrer Metadaten</vt:lpstr>
      <vt:lpstr>Ein Szenario für die Weiterverwendung von Metadaten  Ein Weiterverwendungsszenario für Metadaten, die unter einer Public-Domain-Lizenz veröffentlicht wurden </vt:lpstr>
      <vt:lpstr>Was können Wiederverwender mit Metadaten in der Public Domain machen?</vt:lpstr>
      <vt:lpstr>Szenario für die Weiterverwendung von Metadaten für Datensätze (1/2)</vt:lpstr>
      <vt:lpstr>Szenario für die Weiterverwendung von Metadaten für Datensätze (2/2)</vt:lpstr>
      <vt:lpstr>Pro &amp; Contra der Public Domain Lizenz</vt:lpstr>
      <vt:lpstr>Schlussfolgerungen</vt:lpstr>
      <vt:lpstr>Gruppenfragen</vt:lpstr>
      <vt:lpstr>Vielen Dank! ...und jetzt IHRE Fragen?</vt:lpstr>
      <vt:lpstr>Referenzen</vt:lpstr>
      <vt:lpstr>Weiterführende Informationen</vt:lpstr>
      <vt:lpstr>Verwandte Projekte und Initiativen</vt:lpstr>
      <vt:lpstr>Werden Sie Teil unseres Teams...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and metadata licensing</dc:title>
  <dc:creator>Makx Dekkers</dc:creator>
  <cp:lastModifiedBy>Pülicher, Leif</cp:lastModifiedBy>
  <cp:revision>311</cp:revision>
  <cp:lastPrinted>2013-08-25T09:30:31Z</cp:lastPrinted>
  <dcterms:created xsi:type="dcterms:W3CDTF">2013-06-03T10:50:20Z</dcterms:created>
  <dcterms:modified xsi:type="dcterms:W3CDTF">2014-09-26T16:07:37Z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B template version">
    <vt:lpwstr>6</vt:lpwstr>
  </property>
  <property fmtid="{D5CDD505-2E9C-101B-9397-08002B2CF9AE}" pid="3" name="TB template type">
    <vt:lpwstr>Onscreen</vt:lpwstr>
  </property>
  <property fmtid="{D5CDD505-2E9C-101B-9397-08002B2CF9AE}" pid="4" name="Template created by">
    <vt:lpwstr>PwC</vt:lpwstr>
  </property>
  <property fmtid="{D5CDD505-2E9C-101B-9397-08002B2CF9AE}" pid="5" name="Template version">
    <vt:lpwstr>5</vt:lpwstr>
  </property>
</Properties>
</file>